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showSpecialPlsOnTitleSld="0">
  <p:sldMasterIdLst>
    <p:sldMasterId id="214748370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y="5143500" cx="9144000"/>
  <p:notesSz cx="6858000" cy="9144000"/>
  <p:embeddedFontLst>
    <p:embeddedFont>
      <p:font typeface="Carme"/>
      <p:regular r:id="rId21"/>
    </p:embeddedFont>
    <p:embeddedFont>
      <p:font typeface="Montserrat"/>
      <p:bold r:id="rId22"/>
      <p:boldItalic r:id="rId23"/>
    </p:embeddedFont>
    <p:embeddedFont>
      <p:font typeface="Raleway Medium"/>
      <p:regular r:id="rId24"/>
      <p:bold r:id="rId25"/>
      <p:italic r:id="rId26"/>
      <p:boldItalic r:id="rId27"/>
    </p:embeddedFont>
    <p:embeddedFont>
      <p:font typeface="Source Sans Pro"/>
      <p:regular r:id="rId28"/>
      <p:bold r:id="rId29"/>
      <p:italic r:id="rId30"/>
      <p:boldItalic r:id="rId31"/>
    </p:embeddedFont>
    <p:embeddedFont>
      <p:font typeface="Open Sans"/>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204">
          <p15:clr>
            <a:srgbClr val="A4A3A4"/>
          </p15:clr>
        </p15:guide>
        <p15:guide id="2" orient="horz" pos="1476">
          <p15:clr>
            <a:srgbClr val="A4A3A4"/>
          </p15:clr>
        </p15:guide>
        <p15:guide id="3" orient="horz" pos="804">
          <p15:clr>
            <a:srgbClr val="A4A3A4"/>
          </p15:clr>
        </p15:guide>
        <p15:guide id="4" orient="horz" pos="276">
          <p15:clr>
            <a:srgbClr val="A4A3A4"/>
          </p15:clr>
        </p15:guide>
        <p15:guide id="5" orient="horz" pos="468">
          <p15:clr>
            <a:srgbClr val="A4A3A4"/>
          </p15:clr>
        </p15:guide>
        <p15:guide id="6" pos="5712">
          <p15:clr>
            <a:srgbClr val="A4A3A4"/>
          </p15:clr>
        </p15:guide>
        <p15:guide id="7" pos="5376">
          <p15:clr>
            <a:srgbClr val="A4A3A4"/>
          </p15:clr>
        </p15:guide>
        <p15:guide id="8" pos="2880">
          <p15:clr>
            <a:srgbClr val="A4A3A4"/>
          </p15:clr>
        </p15:guide>
        <p15:guide id="9" pos="48">
          <p15:clr>
            <a:srgbClr val="A4A3A4"/>
          </p15:clr>
        </p15:guide>
        <p15:guide id="10" pos="384">
          <p15:clr>
            <a:srgbClr val="A4A3A4"/>
          </p15:clr>
        </p15:guide>
        <p15:guide id="11" orient="horz" pos="2404">
          <p15:clr>
            <a:srgbClr val="A4A3A4"/>
          </p15:clr>
        </p15:guide>
        <p15:guide id="12" orient="horz" pos="1139">
          <p15:clr>
            <a:srgbClr val="A4A3A4"/>
          </p15:clr>
        </p15:guide>
        <p15:guide id="13" orient="horz" pos="343">
          <p15:clr>
            <a:srgbClr val="A4A3A4"/>
          </p15:clr>
        </p15:guide>
        <p15:guide id="14" orient="horz" pos="624">
          <p15:clr>
            <a:srgbClr val="A4A3A4"/>
          </p15:clr>
        </p15:guide>
        <p15:guide id="15" pos="2527">
          <p15:clr>
            <a:srgbClr val="A4A3A4"/>
          </p15:clr>
        </p15:guide>
        <p15:guide id="16" pos="597">
          <p15:clr>
            <a:srgbClr val="A4A3A4"/>
          </p15:clr>
        </p15:guide>
      </p15:sldGuideLst>
    </p:ext>
    <p:ext uri="{2D200454-40CA-4A62-9FC3-DE9A4176ACB9}">
      <p15:notesGuideLst>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3204" orient="horz"/>
        <p:guide pos="1476" orient="horz"/>
        <p:guide pos="804" orient="horz"/>
        <p:guide pos="276" orient="horz"/>
        <p:guide pos="468" orient="horz"/>
        <p:guide pos="5712"/>
        <p:guide pos="5376"/>
        <p:guide pos="2880"/>
        <p:guide pos="48"/>
        <p:guide pos="384"/>
        <p:guide pos="2404" orient="horz"/>
        <p:guide pos="1139" orient="horz"/>
        <p:guide pos="343" orient="horz"/>
        <p:guide pos="624" orient="horz"/>
        <p:guide pos="2527"/>
        <p:guide pos="597"/>
      </p:guideLst>
    </p:cSldViewPr>
  </p:slideViewPr>
  <p:notesViewPr>
    <p:cSldViewPr snapToGrid="0">
      <p:cViewPr varScale="1">
        <p:scale>
          <a:sx n="100" d="100"/>
          <a:sy n="100" d="100"/>
        </p:scale>
        <p:origin x="0" y="0"/>
      </p:cViewPr>
      <p:guideLst>
        <p:guide pos="2880" orient="horz"/>
        <p:guide pos="2160"/>
      </p:guideLst>
    </p:cSldViewPr>
  </p:notesViewPr>
</p:viewPr>
</file>

<file path=ppt/_rels/presentation.xml.rels><?xml version="1.0" encoding="UTF-8" standalone="yes"?><Relationships xmlns="http://schemas.openxmlformats.org/package/2006/relationships"><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SourceSansPro-boldItalic.fntdata"/><Relationship Id="rId30" Type="http://schemas.openxmlformats.org/officeDocument/2006/relationships/font" Target="fonts/SourceSansPro-italic.fntdata"/><Relationship Id="rId33" Type="http://schemas.openxmlformats.org/officeDocument/2006/relationships/font" Target="fonts/OpenSans-bold.fntdata"/><Relationship Id="rId32" Type="http://schemas.openxmlformats.org/officeDocument/2006/relationships/font" Target="fonts/OpenSans-regular.fntdata"/><Relationship Id="rId35" Type="http://schemas.openxmlformats.org/officeDocument/2006/relationships/font" Target="fonts/OpenSans-boldItalic.fntdata"/><Relationship Id="rId34" Type="http://schemas.openxmlformats.org/officeDocument/2006/relationships/font" Target="fonts/OpenSans-italic.fntdata"/><Relationship Id="rId20" Type="http://schemas.openxmlformats.org/officeDocument/2006/relationships/slide" Target="slides/slide15.xml"/><Relationship Id="rId22" Type="http://schemas.openxmlformats.org/officeDocument/2006/relationships/font" Target="fonts/Montserrat-bold.fntdata"/><Relationship Id="rId21" Type="http://schemas.openxmlformats.org/officeDocument/2006/relationships/font" Target="fonts/Carme-regular.fntdata"/><Relationship Id="rId24" Type="http://schemas.openxmlformats.org/officeDocument/2006/relationships/font" Target="fonts/RalewayMedium-regular.fntdata"/><Relationship Id="rId23" Type="http://schemas.openxmlformats.org/officeDocument/2006/relationships/font" Target="fonts/Montserrat-boldItalic.fntdata"/><Relationship Id="rId26" Type="http://schemas.openxmlformats.org/officeDocument/2006/relationships/font" Target="fonts/RalewayMedium-italic.fntdata"/><Relationship Id="rId25" Type="http://schemas.openxmlformats.org/officeDocument/2006/relationships/font" Target="fonts/RalewayMedium-bold.fntdata"/><Relationship Id="rId28" Type="http://schemas.openxmlformats.org/officeDocument/2006/relationships/font" Target="fonts/SourceSansPro-regular.fntdata"/><Relationship Id="rId27" Type="http://schemas.openxmlformats.org/officeDocument/2006/relationships/font" Target="fonts/RalewayMedium-boldItalic.fntdata"/><Relationship Id="rId29" Type="http://schemas.openxmlformats.org/officeDocument/2006/relationships/font" Target="fonts/SourceSansPro-bold.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lstStyle>
            <a:lvl1pPr indent="-228600" lvl="0" marL="457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0" name="Shape 380"/>
        <p:cNvGrpSpPr/>
        <p:nvPr/>
      </p:nvGrpSpPr>
      <p:grpSpPr>
        <a:xfrm>
          <a:off x="0" y="0"/>
          <a:ext cx="0" cy="0"/>
          <a:chOff x="0" y="0"/>
          <a:chExt cx="0" cy="0"/>
        </a:xfrm>
      </p:grpSpPr>
      <p:sp>
        <p:nvSpPr>
          <p:cNvPr id="381" name="Google Shape;381;p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2" name="Google Shape;382;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3" name="Shape 543"/>
        <p:cNvGrpSpPr/>
        <p:nvPr/>
      </p:nvGrpSpPr>
      <p:grpSpPr>
        <a:xfrm>
          <a:off x="0" y="0"/>
          <a:ext cx="0" cy="0"/>
          <a:chOff x="0" y="0"/>
          <a:chExt cx="0" cy="0"/>
        </a:xfrm>
      </p:grpSpPr>
      <p:sp>
        <p:nvSpPr>
          <p:cNvPr id="544" name="Google Shape;544;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5" name="Google Shape;545;p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
        <p:nvSpPr>
          <p:cNvPr id="546" name="Google Shape;546;p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5" name="Shape 555"/>
        <p:cNvGrpSpPr/>
        <p:nvPr/>
      </p:nvGrpSpPr>
      <p:grpSpPr>
        <a:xfrm>
          <a:off x="0" y="0"/>
          <a:ext cx="0" cy="0"/>
          <a:chOff x="0" y="0"/>
          <a:chExt cx="0" cy="0"/>
        </a:xfrm>
      </p:grpSpPr>
      <p:sp>
        <p:nvSpPr>
          <p:cNvPr id="556" name="Google Shape;556;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7" name="Google Shape;557;p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
        <p:nvSpPr>
          <p:cNvPr id="558" name="Google Shape;558;p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5" name="Shape 565"/>
        <p:cNvGrpSpPr/>
        <p:nvPr/>
      </p:nvGrpSpPr>
      <p:grpSpPr>
        <a:xfrm>
          <a:off x="0" y="0"/>
          <a:ext cx="0" cy="0"/>
          <a:chOff x="0" y="0"/>
          <a:chExt cx="0" cy="0"/>
        </a:xfrm>
      </p:grpSpPr>
      <p:sp>
        <p:nvSpPr>
          <p:cNvPr id="566" name="Google Shape;566;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7" name="Google Shape;567;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
        <p:nvSpPr>
          <p:cNvPr id="568" name="Google Shape;568;p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6" name="Shape 576"/>
        <p:cNvGrpSpPr/>
        <p:nvPr/>
      </p:nvGrpSpPr>
      <p:grpSpPr>
        <a:xfrm>
          <a:off x="0" y="0"/>
          <a:ext cx="0" cy="0"/>
          <a:chOff x="0" y="0"/>
          <a:chExt cx="0" cy="0"/>
        </a:xfrm>
      </p:grpSpPr>
      <p:sp>
        <p:nvSpPr>
          <p:cNvPr id="577" name="Google Shape;577;p1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8" name="Google Shape;578;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7" name="Shape 587"/>
        <p:cNvGrpSpPr/>
        <p:nvPr/>
      </p:nvGrpSpPr>
      <p:grpSpPr>
        <a:xfrm>
          <a:off x="0" y="0"/>
          <a:ext cx="0" cy="0"/>
          <a:chOff x="0" y="0"/>
          <a:chExt cx="0" cy="0"/>
        </a:xfrm>
      </p:grpSpPr>
      <p:sp>
        <p:nvSpPr>
          <p:cNvPr id="588" name="Google Shape;588;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9" name="Google Shape;589;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
        <p:nvSpPr>
          <p:cNvPr id="590" name="Google Shape;590;p1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2" name="Shape 602"/>
        <p:cNvGrpSpPr/>
        <p:nvPr/>
      </p:nvGrpSpPr>
      <p:grpSpPr>
        <a:xfrm>
          <a:off x="0" y="0"/>
          <a:ext cx="0" cy="0"/>
          <a:chOff x="0" y="0"/>
          <a:chExt cx="0" cy="0"/>
        </a:xfrm>
      </p:grpSpPr>
      <p:sp>
        <p:nvSpPr>
          <p:cNvPr id="603" name="Google Shape;603;p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4" name="Google Shape;604;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5" name="Shape 385"/>
        <p:cNvGrpSpPr/>
        <p:nvPr/>
      </p:nvGrpSpPr>
      <p:grpSpPr>
        <a:xfrm>
          <a:off x="0" y="0"/>
          <a:ext cx="0" cy="0"/>
          <a:chOff x="0" y="0"/>
          <a:chExt cx="0" cy="0"/>
        </a:xfrm>
      </p:grpSpPr>
      <p:sp>
        <p:nvSpPr>
          <p:cNvPr id="386" name="Google Shape;386;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7" name="Google Shape;387;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
        <p:nvSpPr>
          <p:cNvPr id="388" name="Google Shape;388;p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8" name="Shape 408"/>
        <p:cNvGrpSpPr/>
        <p:nvPr/>
      </p:nvGrpSpPr>
      <p:grpSpPr>
        <a:xfrm>
          <a:off x="0" y="0"/>
          <a:ext cx="0" cy="0"/>
          <a:chOff x="0" y="0"/>
          <a:chExt cx="0" cy="0"/>
        </a:xfrm>
      </p:grpSpPr>
      <p:sp>
        <p:nvSpPr>
          <p:cNvPr id="409" name="Google Shape;409;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0" name="Google Shape;410;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
        <p:nvSpPr>
          <p:cNvPr id="411" name="Google Shape;411;p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9" name="Shape 419"/>
        <p:cNvGrpSpPr/>
        <p:nvPr/>
      </p:nvGrpSpPr>
      <p:grpSpPr>
        <a:xfrm>
          <a:off x="0" y="0"/>
          <a:ext cx="0" cy="0"/>
          <a:chOff x="0" y="0"/>
          <a:chExt cx="0" cy="0"/>
        </a:xfrm>
      </p:grpSpPr>
      <p:sp>
        <p:nvSpPr>
          <p:cNvPr id="420" name="Google Shape;420;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1" name="Google Shape;421;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
        <p:nvSpPr>
          <p:cNvPr id="422" name="Google Shape;422;p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5" name="Shape 435"/>
        <p:cNvGrpSpPr/>
        <p:nvPr/>
      </p:nvGrpSpPr>
      <p:grpSpPr>
        <a:xfrm>
          <a:off x="0" y="0"/>
          <a:ext cx="0" cy="0"/>
          <a:chOff x="0" y="0"/>
          <a:chExt cx="0" cy="0"/>
        </a:xfrm>
      </p:grpSpPr>
      <p:sp>
        <p:nvSpPr>
          <p:cNvPr id="436" name="Google Shape;436;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7" name="Google Shape;437;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
        <p:nvSpPr>
          <p:cNvPr id="438" name="Google Shape;438;p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0" name="Shape 470"/>
        <p:cNvGrpSpPr/>
        <p:nvPr/>
      </p:nvGrpSpPr>
      <p:grpSpPr>
        <a:xfrm>
          <a:off x="0" y="0"/>
          <a:ext cx="0" cy="0"/>
          <a:chOff x="0" y="0"/>
          <a:chExt cx="0" cy="0"/>
        </a:xfrm>
      </p:grpSpPr>
      <p:sp>
        <p:nvSpPr>
          <p:cNvPr id="471" name="Google Shape;471;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2" name="Google Shape;472;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
        <p:nvSpPr>
          <p:cNvPr id="473" name="Google Shape;473;p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4" name="Shape 484"/>
        <p:cNvGrpSpPr/>
        <p:nvPr/>
      </p:nvGrpSpPr>
      <p:grpSpPr>
        <a:xfrm>
          <a:off x="0" y="0"/>
          <a:ext cx="0" cy="0"/>
          <a:chOff x="0" y="0"/>
          <a:chExt cx="0" cy="0"/>
        </a:xfrm>
      </p:grpSpPr>
      <p:sp>
        <p:nvSpPr>
          <p:cNvPr id="485" name="Google Shape;485;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6" name="Google Shape;486;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
        <p:nvSpPr>
          <p:cNvPr id="487" name="Google Shape;487;p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0" name="Shape 500"/>
        <p:cNvGrpSpPr/>
        <p:nvPr/>
      </p:nvGrpSpPr>
      <p:grpSpPr>
        <a:xfrm>
          <a:off x="0" y="0"/>
          <a:ext cx="0" cy="0"/>
          <a:chOff x="0" y="0"/>
          <a:chExt cx="0" cy="0"/>
        </a:xfrm>
      </p:grpSpPr>
      <p:sp>
        <p:nvSpPr>
          <p:cNvPr id="501" name="Google Shape;501;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2" name="Google Shape;502;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
        <p:nvSpPr>
          <p:cNvPr id="503" name="Google Shape;503;p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1" name="Shape 511"/>
        <p:cNvGrpSpPr/>
        <p:nvPr/>
      </p:nvGrpSpPr>
      <p:grpSpPr>
        <a:xfrm>
          <a:off x="0" y="0"/>
          <a:ext cx="0" cy="0"/>
          <a:chOff x="0" y="0"/>
          <a:chExt cx="0" cy="0"/>
        </a:xfrm>
      </p:grpSpPr>
      <p:sp>
        <p:nvSpPr>
          <p:cNvPr id="512" name="Google Shape;512;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3" name="Google Shape;513;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
        <p:nvSpPr>
          <p:cNvPr id="514" name="Google Shape;514;p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2.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6.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0_Title and Content">
  <p:cSld name="30_Title and Content">
    <p:spTree>
      <p:nvGrpSpPr>
        <p:cNvPr id="14" name="Shape 14"/>
        <p:cNvGrpSpPr/>
        <p:nvPr/>
      </p:nvGrpSpPr>
      <p:grpSpPr>
        <a:xfrm>
          <a:off x="0" y="0"/>
          <a:ext cx="0" cy="0"/>
          <a:chOff x="0" y="0"/>
          <a:chExt cx="0" cy="0"/>
        </a:xfrm>
      </p:grpSpPr>
      <p:sp>
        <p:nvSpPr>
          <p:cNvPr id="15" name="Google Shape;15;p2"/>
          <p:cNvSpPr txBox="1"/>
          <p:nvPr>
            <p:ph type="title"/>
          </p:nvPr>
        </p:nvSpPr>
        <p:spPr>
          <a:xfrm>
            <a:off x="762000" y="438150"/>
            <a:ext cx="7620000" cy="85725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Clr>
                <a:srgbClr val="707070"/>
              </a:buClr>
              <a:buSzPts val="2400"/>
              <a:buFont typeface="Montserrat"/>
              <a:buNone/>
              <a:defRPr b="1" i="0" sz="2400" u="none" cap="none" strike="noStrike">
                <a:solidFill>
                  <a:srgbClr val="707070"/>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6" name="Google Shape;16;p2"/>
          <p:cNvSpPr txBox="1"/>
          <p:nvPr>
            <p:ph idx="1" type="body"/>
          </p:nvPr>
        </p:nvSpPr>
        <p:spPr>
          <a:xfrm>
            <a:off x="2057400" y="457200"/>
            <a:ext cx="5029200" cy="323850"/>
          </a:xfrm>
          <a:prstGeom prst="rect">
            <a:avLst/>
          </a:prstGeom>
          <a:noFill/>
          <a:ln>
            <a:noFill/>
          </a:ln>
        </p:spPr>
        <p:txBody>
          <a:bodyPr anchorCtr="0" anchor="t" bIns="45700" lIns="91425" spcFirstLastPara="1" rIns="91425" wrap="square" tIns="45700"/>
          <a:lstStyle>
            <a:lvl1pPr indent="-228600" lvl="0" marL="457200" marR="0" rtl="0" algn="ctr">
              <a:spcBef>
                <a:spcPts val="180"/>
              </a:spcBef>
              <a:spcAft>
                <a:spcPts val="0"/>
              </a:spcAft>
              <a:buClr>
                <a:srgbClr val="0D2D6A"/>
              </a:buClr>
              <a:buSzPts val="900"/>
              <a:buFont typeface="Arial"/>
              <a:buNone/>
              <a:defRPr b="1" i="0" sz="900" u="none" cap="none" strike="noStrike">
                <a:solidFill>
                  <a:srgbClr val="6F6F6F"/>
                </a:solidFill>
                <a:latin typeface="Montserrat"/>
                <a:ea typeface="Montserrat"/>
                <a:cs typeface="Montserrat"/>
                <a:sym typeface="Montserrat"/>
              </a:defRPr>
            </a:lvl1pPr>
            <a:lvl2pPr indent="-228600" lvl="1" marL="9144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2pPr>
            <a:lvl3pPr indent="-228600" lvl="2" marL="13716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3pPr>
            <a:lvl4pPr indent="-228600" lvl="3" marL="18288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4pPr>
            <a:lvl5pPr indent="-228600" lvl="4" marL="22860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7" name="Google Shape;17;p2"/>
          <p:cNvSpPr/>
          <p:nvPr>
            <p:ph idx="2" type="pic"/>
          </p:nvPr>
        </p:nvSpPr>
        <p:spPr>
          <a:xfrm>
            <a:off x="0" y="2715750"/>
            <a:ext cx="1295400" cy="1223400"/>
          </a:xfrm>
          <a:prstGeom prst="rect">
            <a:avLst/>
          </a:prstGeom>
          <a:noFill/>
          <a:ln>
            <a:noFill/>
          </a:ln>
        </p:spPr>
        <p:txBody>
          <a:bodyPr anchorCtr="0" anchor="t" bIns="45700" lIns="91425" spcFirstLastPara="1" rIns="91425" wrap="square" tIns="45700"/>
          <a:lstStyle>
            <a:lvl1pPr lvl="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8" name="Google Shape;18;p2"/>
          <p:cNvSpPr/>
          <p:nvPr>
            <p:ph idx="3" type="pic"/>
          </p:nvPr>
        </p:nvSpPr>
        <p:spPr>
          <a:xfrm>
            <a:off x="1308100" y="2715750"/>
            <a:ext cx="1295400" cy="1223400"/>
          </a:xfrm>
          <a:prstGeom prst="rect">
            <a:avLst/>
          </a:prstGeom>
          <a:noFill/>
          <a:ln>
            <a:noFill/>
          </a:ln>
        </p:spPr>
        <p:txBody>
          <a:bodyPr anchorCtr="0" anchor="t" bIns="45700" lIns="91425" spcFirstLastPara="1" rIns="91425" wrap="square" tIns="45700"/>
          <a:lstStyle>
            <a:lvl1pPr lvl="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9" name="Google Shape;19;p2"/>
          <p:cNvSpPr/>
          <p:nvPr>
            <p:ph idx="4" type="pic"/>
          </p:nvPr>
        </p:nvSpPr>
        <p:spPr>
          <a:xfrm>
            <a:off x="2616200" y="2715750"/>
            <a:ext cx="1295400" cy="1223400"/>
          </a:xfrm>
          <a:prstGeom prst="rect">
            <a:avLst/>
          </a:prstGeom>
          <a:noFill/>
          <a:ln>
            <a:noFill/>
          </a:ln>
        </p:spPr>
        <p:txBody>
          <a:bodyPr anchorCtr="0" anchor="t" bIns="45700" lIns="91425" spcFirstLastPara="1" rIns="91425" wrap="square" tIns="45700"/>
          <a:lstStyle>
            <a:lvl1pPr lvl="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0" name="Google Shape;20;p2"/>
          <p:cNvSpPr/>
          <p:nvPr>
            <p:ph idx="5" type="pic"/>
          </p:nvPr>
        </p:nvSpPr>
        <p:spPr>
          <a:xfrm>
            <a:off x="3924300" y="2715750"/>
            <a:ext cx="1295400" cy="1223400"/>
          </a:xfrm>
          <a:prstGeom prst="rect">
            <a:avLst/>
          </a:prstGeom>
          <a:noFill/>
          <a:ln>
            <a:noFill/>
          </a:ln>
        </p:spPr>
        <p:txBody>
          <a:bodyPr anchorCtr="0" anchor="t" bIns="45700" lIns="91425" spcFirstLastPara="1" rIns="91425" wrap="square" tIns="45700"/>
          <a:lstStyle>
            <a:lvl1pPr lvl="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1" name="Google Shape;21;p2"/>
          <p:cNvSpPr/>
          <p:nvPr>
            <p:ph idx="6" type="pic"/>
          </p:nvPr>
        </p:nvSpPr>
        <p:spPr>
          <a:xfrm>
            <a:off x="5232400" y="2715750"/>
            <a:ext cx="1295400" cy="1223400"/>
          </a:xfrm>
          <a:prstGeom prst="rect">
            <a:avLst/>
          </a:prstGeom>
          <a:noFill/>
          <a:ln>
            <a:noFill/>
          </a:ln>
        </p:spPr>
        <p:txBody>
          <a:bodyPr anchorCtr="0" anchor="t" bIns="45700" lIns="91425" spcFirstLastPara="1" rIns="91425" wrap="square" tIns="45700"/>
          <a:lstStyle>
            <a:lvl1pPr lvl="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2" name="Google Shape;22;p2"/>
          <p:cNvSpPr/>
          <p:nvPr>
            <p:ph idx="7" type="pic"/>
          </p:nvPr>
        </p:nvSpPr>
        <p:spPr>
          <a:xfrm>
            <a:off x="6540500" y="2715750"/>
            <a:ext cx="1295400" cy="1223400"/>
          </a:xfrm>
          <a:prstGeom prst="rect">
            <a:avLst/>
          </a:prstGeom>
          <a:noFill/>
          <a:ln>
            <a:noFill/>
          </a:ln>
        </p:spPr>
        <p:txBody>
          <a:bodyPr anchorCtr="0" anchor="t" bIns="45700" lIns="91425" spcFirstLastPara="1" rIns="91425" wrap="square" tIns="45700"/>
          <a:lstStyle>
            <a:lvl1pPr lvl="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3" name="Google Shape;23;p2"/>
          <p:cNvSpPr/>
          <p:nvPr>
            <p:ph idx="8" type="pic"/>
          </p:nvPr>
        </p:nvSpPr>
        <p:spPr>
          <a:xfrm>
            <a:off x="7848600" y="2715750"/>
            <a:ext cx="1295400" cy="1223400"/>
          </a:xfrm>
          <a:prstGeom prst="rect">
            <a:avLst/>
          </a:prstGeom>
          <a:noFill/>
          <a:ln>
            <a:noFill/>
          </a:ln>
        </p:spPr>
        <p:txBody>
          <a:bodyPr anchorCtr="0" anchor="t" bIns="45700" lIns="91425" spcFirstLastPara="1" rIns="91425" wrap="square" tIns="45700"/>
          <a:lstStyle>
            <a:lvl1pPr lvl="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4" name="Google Shape;24;p2"/>
          <p:cNvSpPr/>
          <p:nvPr>
            <p:ph idx="9" type="pic"/>
          </p:nvPr>
        </p:nvSpPr>
        <p:spPr>
          <a:xfrm>
            <a:off x="0" y="3939150"/>
            <a:ext cx="1295400" cy="1223400"/>
          </a:xfrm>
          <a:prstGeom prst="rect">
            <a:avLst/>
          </a:prstGeom>
          <a:noFill/>
          <a:ln>
            <a:noFill/>
          </a:ln>
        </p:spPr>
        <p:txBody>
          <a:bodyPr anchorCtr="0" anchor="t" bIns="45700" lIns="91425" spcFirstLastPara="1" rIns="91425" wrap="square" tIns="45700"/>
          <a:lstStyle>
            <a:lvl1pPr lvl="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5" name="Google Shape;25;p2"/>
          <p:cNvSpPr/>
          <p:nvPr>
            <p:ph idx="13" type="pic"/>
          </p:nvPr>
        </p:nvSpPr>
        <p:spPr>
          <a:xfrm>
            <a:off x="1308100" y="3939150"/>
            <a:ext cx="1295400" cy="1223400"/>
          </a:xfrm>
          <a:prstGeom prst="rect">
            <a:avLst/>
          </a:prstGeom>
          <a:noFill/>
          <a:ln>
            <a:noFill/>
          </a:ln>
        </p:spPr>
        <p:txBody>
          <a:bodyPr anchorCtr="0" anchor="t" bIns="45700" lIns="91425" spcFirstLastPara="1" rIns="91425" wrap="square" tIns="45700"/>
          <a:lstStyle>
            <a:lvl1pPr lvl="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6" name="Google Shape;26;p2"/>
          <p:cNvSpPr/>
          <p:nvPr>
            <p:ph idx="14" type="pic"/>
          </p:nvPr>
        </p:nvSpPr>
        <p:spPr>
          <a:xfrm>
            <a:off x="2616200" y="3939150"/>
            <a:ext cx="1295400" cy="1223400"/>
          </a:xfrm>
          <a:prstGeom prst="rect">
            <a:avLst/>
          </a:prstGeom>
          <a:noFill/>
          <a:ln>
            <a:noFill/>
          </a:ln>
        </p:spPr>
        <p:txBody>
          <a:bodyPr anchorCtr="0" anchor="t" bIns="45700" lIns="91425" spcFirstLastPara="1" rIns="91425" wrap="square" tIns="45700"/>
          <a:lstStyle>
            <a:lvl1pPr lvl="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7" name="Google Shape;27;p2"/>
          <p:cNvSpPr/>
          <p:nvPr>
            <p:ph idx="15" type="pic"/>
          </p:nvPr>
        </p:nvSpPr>
        <p:spPr>
          <a:xfrm>
            <a:off x="3924300" y="3939150"/>
            <a:ext cx="1295400" cy="1223400"/>
          </a:xfrm>
          <a:prstGeom prst="rect">
            <a:avLst/>
          </a:prstGeom>
          <a:noFill/>
          <a:ln>
            <a:noFill/>
          </a:ln>
        </p:spPr>
        <p:txBody>
          <a:bodyPr anchorCtr="0" anchor="t" bIns="45700" lIns="91425" spcFirstLastPara="1" rIns="91425" wrap="square" tIns="45700"/>
          <a:lstStyle>
            <a:lvl1pPr lvl="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8" name="Google Shape;28;p2"/>
          <p:cNvSpPr/>
          <p:nvPr>
            <p:ph idx="16" type="pic"/>
          </p:nvPr>
        </p:nvSpPr>
        <p:spPr>
          <a:xfrm>
            <a:off x="5232400" y="3939150"/>
            <a:ext cx="1295400" cy="1223400"/>
          </a:xfrm>
          <a:prstGeom prst="rect">
            <a:avLst/>
          </a:prstGeom>
          <a:noFill/>
          <a:ln>
            <a:noFill/>
          </a:ln>
        </p:spPr>
        <p:txBody>
          <a:bodyPr anchorCtr="0" anchor="t" bIns="45700" lIns="91425" spcFirstLastPara="1" rIns="91425" wrap="square" tIns="45700"/>
          <a:lstStyle>
            <a:lvl1pPr lvl="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9" name="Google Shape;29;p2"/>
          <p:cNvSpPr/>
          <p:nvPr>
            <p:ph idx="17" type="pic"/>
          </p:nvPr>
        </p:nvSpPr>
        <p:spPr>
          <a:xfrm>
            <a:off x="6540500" y="3939150"/>
            <a:ext cx="1295400" cy="1223400"/>
          </a:xfrm>
          <a:prstGeom prst="rect">
            <a:avLst/>
          </a:prstGeom>
          <a:noFill/>
          <a:ln>
            <a:noFill/>
          </a:ln>
        </p:spPr>
        <p:txBody>
          <a:bodyPr anchorCtr="0" anchor="t" bIns="45700" lIns="91425" spcFirstLastPara="1" rIns="91425" wrap="square" tIns="45700"/>
          <a:lstStyle>
            <a:lvl1pPr lvl="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0" name="Google Shape;30;p2"/>
          <p:cNvSpPr/>
          <p:nvPr>
            <p:ph idx="18" type="pic"/>
          </p:nvPr>
        </p:nvSpPr>
        <p:spPr>
          <a:xfrm>
            <a:off x="7848600" y="3939150"/>
            <a:ext cx="1295400" cy="1223400"/>
          </a:xfrm>
          <a:prstGeom prst="rect">
            <a:avLst/>
          </a:prstGeom>
          <a:noFill/>
          <a:ln>
            <a:noFill/>
          </a:ln>
        </p:spPr>
        <p:txBody>
          <a:bodyPr anchorCtr="0" anchor="t" bIns="45700" lIns="91425" spcFirstLastPara="1" rIns="91425" wrap="square" tIns="45700"/>
          <a:lstStyle>
            <a:lvl1pPr lvl="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7_Title and Content">
  <p:cSld name="37_Title and Content">
    <p:spTree>
      <p:nvGrpSpPr>
        <p:cNvPr id="90" name="Shape 90"/>
        <p:cNvGrpSpPr/>
        <p:nvPr/>
      </p:nvGrpSpPr>
      <p:grpSpPr>
        <a:xfrm>
          <a:off x="0" y="0"/>
          <a:ext cx="0" cy="0"/>
          <a:chOff x="0" y="0"/>
          <a:chExt cx="0" cy="0"/>
        </a:xfrm>
      </p:grpSpPr>
      <p:sp>
        <p:nvSpPr>
          <p:cNvPr id="91" name="Google Shape;91;p11"/>
          <p:cNvSpPr txBox="1"/>
          <p:nvPr>
            <p:ph type="title"/>
          </p:nvPr>
        </p:nvSpPr>
        <p:spPr>
          <a:xfrm>
            <a:off x="762000" y="438150"/>
            <a:ext cx="7620000" cy="85725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Clr>
                <a:srgbClr val="707070"/>
              </a:buClr>
              <a:buSzPts val="2400"/>
              <a:buFont typeface="Montserrat"/>
              <a:buNone/>
              <a:defRPr b="1" i="0" sz="2400" u="none" cap="none" strike="noStrike">
                <a:solidFill>
                  <a:srgbClr val="707070"/>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92" name="Google Shape;92;p11"/>
          <p:cNvSpPr txBox="1"/>
          <p:nvPr>
            <p:ph idx="1" type="body"/>
          </p:nvPr>
        </p:nvSpPr>
        <p:spPr>
          <a:xfrm>
            <a:off x="2057400" y="457200"/>
            <a:ext cx="5029200" cy="323850"/>
          </a:xfrm>
          <a:prstGeom prst="rect">
            <a:avLst/>
          </a:prstGeom>
          <a:noFill/>
          <a:ln>
            <a:noFill/>
          </a:ln>
        </p:spPr>
        <p:txBody>
          <a:bodyPr anchorCtr="0" anchor="t" bIns="45700" lIns="91425" spcFirstLastPara="1" rIns="91425" wrap="square" tIns="45700"/>
          <a:lstStyle>
            <a:lvl1pPr indent="-228600" lvl="0" marL="457200" marR="0" rtl="0" algn="ctr">
              <a:spcBef>
                <a:spcPts val="180"/>
              </a:spcBef>
              <a:spcAft>
                <a:spcPts val="0"/>
              </a:spcAft>
              <a:buClr>
                <a:srgbClr val="0D2D6A"/>
              </a:buClr>
              <a:buSzPts val="900"/>
              <a:buFont typeface="Arial"/>
              <a:buNone/>
              <a:defRPr b="1" i="0" sz="900" u="none" cap="none" strike="noStrike">
                <a:solidFill>
                  <a:srgbClr val="6F6F6F"/>
                </a:solidFill>
                <a:latin typeface="Montserrat"/>
                <a:ea typeface="Montserrat"/>
                <a:cs typeface="Montserrat"/>
                <a:sym typeface="Montserrat"/>
              </a:defRPr>
            </a:lvl1pPr>
            <a:lvl2pPr indent="-228600" lvl="1" marL="9144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2pPr>
            <a:lvl3pPr indent="-228600" lvl="2" marL="13716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3pPr>
            <a:lvl4pPr indent="-228600" lvl="3" marL="18288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4pPr>
            <a:lvl5pPr indent="-228600" lvl="4" marL="22860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3" name="Google Shape;93;p11"/>
          <p:cNvSpPr/>
          <p:nvPr>
            <p:ph idx="2" type="pic"/>
          </p:nvPr>
        </p:nvSpPr>
        <p:spPr>
          <a:xfrm>
            <a:off x="533401" y="1504950"/>
            <a:ext cx="2969026" cy="1581760"/>
          </a:xfrm>
          <a:prstGeom prst="rect">
            <a:avLst/>
          </a:prstGeom>
          <a:noFill/>
          <a:ln>
            <a:noFill/>
          </a:ln>
        </p:spPr>
        <p:txBody>
          <a:bodyPr anchorCtr="0" anchor="t" bIns="45700" lIns="91425" spcFirstLastPara="1" rIns="91425" wrap="square" tIns="45700"/>
          <a:lstStyle>
            <a:lvl1pPr lvl="0" marR="0" rtl="0" algn="ctr">
              <a:spcBef>
                <a:spcPts val="280"/>
              </a:spcBef>
              <a:spcAft>
                <a:spcPts val="0"/>
              </a:spcAft>
              <a:buClr>
                <a:srgbClr val="0D2D6A"/>
              </a:buClr>
              <a:buSzPts val="1400"/>
              <a:buFont typeface="Arial"/>
              <a:buNone/>
              <a:defRPr b="0" i="0" sz="1400" u="none" cap="none" strike="noStrike">
                <a:solidFill>
                  <a:srgbClr val="A5A5A5"/>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4" name="Google Shape;94;p11"/>
          <p:cNvSpPr/>
          <p:nvPr>
            <p:ph idx="3" type="pic"/>
          </p:nvPr>
        </p:nvSpPr>
        <p:spPr>
          <a:xfrm>
            <a:off x="5410200" y="3181350"/>
            <a:ext cx="2969026" cy="1581760"/>
          </a:xfrm>
          <a:prstGeom prst="rect">
            <a:avLst/>
          </a:prstGeom>
          <a:noFill/>
          <a:ln>
            <a:noFill/>
          </a:ln>
        </p:spPr>
        <p:txBody>
          <a:bodyPr anchorCtr="0" anchor="t" bIns="45700" lIns="91425" spcFirstLastPara="1" rIns="91425" wrap="square" tIns="45700"/>
          <a:lstStyle>
            <a:lvl1pPr lvl="0" marR="0" rtl="0" algn="ctr">
              <a:spcBef>
                <a:spcPts val="280"/>
              </a:spcBef>
              <a:spcAft>
                <a:spcPts val="0"/>
              </a:spcAft>
              <a:buClr>
                <a:srgbClr val="0D2D6A"/>
              </a:buClr>
              <a:buSzPts val="1400"/>
              <a:buFont typeface="Arial"/>
              <a:buNone/>
              <a:defRPr b="0" i="0" sz="1400" u="none" cap="none" strike="noStrike">
                <a:solidFill>
                  <a:srgbClr val="A5A5A5"/>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5" name="Google Shape;95;p11"/>
          <p:cNvSpPr/>
          <p:nvPr>
            <p:ph idx="4" type="pic"/>
          </p:nvPr>
        </p:nvSpPr>
        <p:spPr>
          <a:xfrm>
            <a:off x="533400" y="3181350"/>
            <a:ext cx="1460603" cy="1581760"/>
          </a:xfrm>
          <a:prstGeom prst="rect">
            <a:avLst/>
          </a:prstGeom>
          <a:noFill/>
          <a:ln>
            <a:noFill/>
          </a:ln>
        </p:spPr>
        <p:txBody>
          <a:bodyPr anchorCtr="0" anchor="t" bIns="45700" lIns="91425" spcFirstLastPara="1" rIns="91425" wrap="square" tIns="45700"/>
          <a:lstStyle>
            <a:lvl1pPr lvl="0" marR="0" rtl="0" algn="ctr">
              <a:spcBef>
                <a:spcPts val="280"/>
              </a:spcBef>
              <a:spcAft>
                <a:spcPts val="0"/>
              </a:spcAft>
              <a:buClr>
                <a:srgbClr val="0D2D6A"/>
              </a:buClr>
              <a:buSzPts val="1400"/>
              <a:buFont typeface="Arial"/>
              <a:buNone/>
              <a:defRPr b="0" i="0" sz="1400" u="none" cap="none" strike="noStrike">
                <a:solidFill>
                  <a:srgbClr val="A5A5A5"/>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6" name="Google Shape;96;p11"/>
          <p:cNvSpPr/>
          <p:nvPr>
            <p:ph idx="5" type="pic"/>
          </p:nvPr>
        </p:nvSpPr>
        <p:spPr>
          <a:xfrm>
            <a:off x="3581400" y="1504950"/>
            <a:ext cx="1752999" cy="3213492"/>
          </a:xfrm>
          <a:prstGeom prst="rect">
            <a:avLst/>
          </a:prstGeom>
          <a:noFill/>
          <a:ln>
            <a:noFill/>
          </a:ln>
        </p:spPr>
        <p:txBody>
          <a:bodyPr anchorCtr="0" anchor="t" bIns="45700" lIns="91425" spcFirstLastPara="1" rIns="91425" wrap="square" tIns="45700"/>
          <a:lstStyle>
            <a:lvl1pPr lvl="0" marR="0" rtl="0" algn="ctr">
              <a:spcBef>
                <a:spcPts val="280"/>
              </a:spcBef>
              <a:spcAft>
                <a:spcPts val="0"/>
              </a:spcAft>
              <a:buClr>
                <a:srgbClr val="0D2D6A"/>
              </a:buClr>
              <a:buSzPts val="1400"/>
              <a:buFont typeface="Arial"/>
              <a:buNone/>
              <a:defRPr b="0" i="0" sz="1400" u="none" cap="none" strike="noStrike">
                <a:solidFill>
                  <a:srgbClr val="A5A5A5"/>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1_Title and Content">
  <p:cSld name="31_Title and Content">
    <p:spTree>
      <p:nvGrpSpPr>
        <p:cNvPr id="97" name="Shape 97"/>
        <p:cNvGrpSpPr/>
        <p:nvPr/>
      </p:nvGrpSpPr>
      <p:grpSpPr>
        <a:xfrm>
          <a:off x="0" y="0"/>
          <a:ext cx="0" cy="0"/>
          <a:chOff x="0" y="0"/>
          <a:chExt cx="0" cy="0"/>
        </a:xfrm>
      </p:grpSpPr>
      <p:sp>
        <p:nvSpPr>
          <p:cNvPr id="98" name="Google Shape;98;p12"/>
          <p:cNvSpPr txBox="1"/>
          <p:nvPr>
            <p:ph type="title"/>
          </p:nvPr>
        </p:nvSpPr>
        <p:spPr>
          <a:xfrm>
            <a:off x="762000" y="438150"/>
            <a:ext cx="7620000" cy="85725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Clr>
                <a:srgbClr val="707070"/>
              </a:buClr>
              <a:buSzPts val="2400"/>
              <a:buFont typeface="Montserrat"/>
              <a:buNone/>
              <a:defRPr b="1" i="0" sz="2400" u="none" cap="none" strike="noStrike">
                <a:solidFill>
                  <a:srgbClr val="707070"/>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99" name="Google Shape;99;p12"/>
          <p:cNvSpPr txBox="1"/>
          <p:nvPr>
            <p:ph idx="1" type="body"/>
          </p:nvPr>
        </p:nvSpPr>
        <p:spPr>
          <a:xfrm>
            <a:off x="2057400" y="457200"/>
            <a:ext cx="5029200" cy="323850"/>
          </a:xfrm>
          <a:prstGeom prst="rect">
            <a:avLst/>
          </a:prstGeom>
          <a:noFill/>
          <a:ln>
            <a:noFill/>
          </a:ln>
        </p:spPr>
        <p:txBody>
          <a:bodyPr anchorCtr="0" anchor="t" bIns="45700" lIns="91425" spcFirstLastPara="1" rIns="91425" wrap="square" tIns="45700"/>
          <a:lstStyle>
            <a:lvl1pPr indent="-228600" lvl="0" marL="457200" marR="0" rtl="0" algn="ctr">
              <a:spcBef>
                <a:spcPts val="180"/>
              </a:spcBef>
              <a:spcAft>
                <a:spcPts val="0"/>
              </a:spcAft>
              <a:buClr>
                <a:srgbClr val="0D2D6A"/>
              </a:buClr>
              <a:buSzPts val="900"/>
              <a:buFont typeface="Arial"/>
              <a:buNone/>
              <a:defRPr b="1" i="0" sz="900" u="none" cap="none" strike="noStrike">
                <a:solidFill>
                  <a:srgbClr val="6F6F6F"/>
                </a:solidFill>
                <a:latin typeface="Montserrat"/>
                <a:ea typeface="Montserrat"/>
                <a:cs typeface="Montserrat"/>
                <a:sym typeface="Montserrat"/>
              </a:defRPr>
            </a:lvl1pPr>
            <a:lvl2pPr indent="-228600" lvl="1" marL="9144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2pPr>
            <a:lvl3pPr indent="-228600" lvl="2" marL="13716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3pPr>
            <a:lvl4pPr indent="-228600" lvl="3" marL="18288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4pPr>
            <a:lvl5pPr indent="-228600" lvl="4" marL="22860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0" name="Google Shape;100;p12"/>
          <p:cNvSpPr/>
          <p:nvPr>
            <p:ph idx="2" type="pic"/>
          </p:nvPr>
        </p:nvSpPr>
        <p:spPr>
          <a:xfrm>
            <a:off x="5410200" y="1504950"/>
            <a:ext cx="1044000" cy="1044000"/>
          </a:xfrm>
          <a:prstGeom prst="ellipse">
            <a:avLst/>
          </a:prstGeom>
          <a:noFill/>
          <a:ln>
            <a:noFill/>
          </a:ln>
        </p:spPr>
        <p:txBody>
          <a:bodyPr anchorCtr="0" anchor="t" bIns="45700" lIns="91425" spcFirstLastPara="1" rIns="91425" wrap="square" tIns="45700"/>
          <a:lstStyle>
            <a:lvl1pPr lvl="0" marR="0" rtl="0" algn="ctr">
              <a:spcBef>
                <a:spcPts val="210"/>
              </a:spcBef>
              <a:spcAft>
                <a:spcPts val="0"/>
              </a:spcAft>
              <a:buClr>
                <a:srgbClr val="0D2D6A"/>
              </a:buClr>
              <a:buSzPts val="1050"/>
              <a:buFont typeface="Arial"/>
              <a:buNone/>
              <a:defRPr b="0" i="0" sz="1050" u="none" cap="none" strike="noStrike">
                <a:solidFill>
                  <a:srgbClr val="C9C9C9"/>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1" name="Google Shape;101;p12"/>
          <p:cNvSpPr/>
          <p:nvPr>
            <p:ph idx="3" type="pic"/>
          </p:nvPr>
        </p:nvSpPr>
        <p:spPr>
          <a:xfrm>
            <a:off x="6629400" y="1504950"/>
            <a:ext cx="1044000" cy="1044000"/>
          </a:xfrm>
          <a:prstGeom prst="ellipse">
            <a:avLst/>
          </a:prstGeom>
          <a:noFill/>
          <a:ln>
            <a:noFill/>
          </a:ln>
        </p:spPr>
        <p:txBody>
          <a:bodyPr anchorCtr="0" anchor="t" bIns="45700" lIns="91425" spcFirstLastPara="1" rIns="91425" wrap="square" tIns="45700"/>
          <a:lstStyle>
            <a:lvl1pPr lvl="0" marR="0" rtl="0" algn="ctr">
              <a:spcBef>
                <a:spcPts val="210"/>
              </a:spcBef>
              <a:spcAft>
                <a:spcPts val="0"/>
              </a:spcAft>
              <a:buClr>
                <a:srgbClr val="0D2D6A"/>
              </a:buClr>
              <a:buSzPts val="1050"/>
              <a:buFont typeface="Arial"/>
              <a:buNone/>
              <a:defRPr b="0" i="0" sz="1050" u="none" cap="none" strike="noStrike">
                <a:solidFill>
                  <a:srgbClr val="C9C9C9"/>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2" name="Google Shape;102;p12"/>
          <p:cNvSpPr/>
          <p:nvPr>
            <p:ph idx="4" type="pic"/>
          </p:nvPr>
        </p:nvSpPr>
        <p:spPr>
          <a:xfrm>
            <a:off x="4800600" y="2472750"/>
            <a:ext cx="1044000" cy="1044000"/>
          </a:xfrm>
          <a:prstGeom prst="ellipse">
            <a:avLst/>
          </a:prstGeom>
          <a:noFill/>
          <a:ln>
            <a:noFill/>
          </a:ln>
        </p:spPr>
        <p:txBody>
          <a:bodyPr anchorCtr="0" anchor="t" bIns="45700" lIns="91425" spcFirstLastPara="1" rIns="91425" wrap="square" tIns="45700"/>
          <a:lstStyle>
            <a:lvl1pPr lvl="0" marR="0" rtl="0" algn="ctr">
              <a:spcBef>
                <a:spcPts val="210"/>
              </a:spcBef>
              <a:spcAft>
                <a:spcPts val="0"/>
              </a:spcAft>
              <a:buClr>
                <a:srgbClr val="0D2D6A"/>
              </a:buClr>
              <a:buSzPts val="1050"/>
              <a:buFont typeface="Arial"/>
              <a:buNone/>
              <a:defRPr b="0" i="0" sz="1050" u="none" cap="none" strike="noStrike">
                <a:solidFill>
                  <a:srgbClr val="C9C9C9"/>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3" name="Google Shape;103;p12"/>
          <p:cNvSpPr/>
          <p:nvPr>
            <p:ph idx="5" type="pic"/>
          </p:nvPr>
        </p:nvSpPr>
        <p:spPr>
          <a:xfrm>
            <a:off x="6019800" y="2472750"/>
            <a:ext cx="1044000" cy="1044000"/>
          </a:xfrm>
          <a:prstGeom prst="ellipse">
            <a:avLst/>
          </a:prstGeom>
          <a:noFill/>
          <a:ln>
            <a:noFill/>
          </a:ln>
        </p:spPr>
        <p:txBody>
          <a:bodyPr anchorCtr="0" anchor="t" bIns="45700" lIns="91425" spcFirstLastPara="1" rIns="91425" wrap="square" tIns="45700"/>
          <a:lstStyle>
            <a:lvl1pPr lvl="0" marR="0" rtl="0" algn="ctr">
              <a:spcBef>
                <a:spcPts val="210"/>
              </a:spcBef>
              <a:spcAft>
                <a:spcPts val="0"/>
              </a:spcAft>
              <a:buClr>
                <a:srgbClr val="0D2D6A"/>
              </a:buClr>
              <a:buSzPts val="1050"/>
              <a:buFont typeface="Arial"/>
              <a:buNone/>
              <a:defRPr b="0" i="0" sz="1050" u="none" cap="none" strike="noStrike">
                <a:solidFill>
                  <a:srgbClr val="C9C9C9"/>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4" name="Google Shape;104;p12"/>
          <p:cNvSpPr/>
          <p:nvPr>
            <p:ph idx="6" type="pic"/>
          </p:nvPr>
        </p:nvSpPr>
        <p:spPr>
          <a:xfrm>
            <a:off x="7261800" y="2495550"/>
            <a:ext cx="1044000" cy="1044000"/>
          </a:xfrm>
          <a:prstGeom prst="ellipse">
            <a:avLst/>
          </a:prstGeom>
          <a:noFill/>
          <a:ln>
            <a:noFill/>
          </a:ln>
        </p:spPr>
        <p:txBody>
          <a:bodyPr anchorCtr="0" anchor="t" bIns="45700" lIns="91425" spcFirstLastPara="1" rIns="91425" wrap="square" tIns="45700"/>
          <a:lstStyle>
            <a:lvl1pPr lvl="0" marR="0" rtl="0" algn="ctr">
              <a:spcBef>
                <a:spcPts val="210"/>
              </a:spcBef>
              <a:spcAft>
                <a:spcPts val="0"/>
              </a:spcAft>
              <a:buClr>
                <a:srgbClr val="0D2D6A"/>
              </a:buClr>
              <a:buSzPts val="1050"/>
              <a:buFont typeface="Arial"/>
              <a:buNone/>
              <a:defRPr b="0" i="0" sz="1050" u="none" cap="none" strike="noStrike">
                <a:solidFill>
                  <a:srgbClr val="C9C9C9"/>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5" name="Google Shape;105;p12"/>
          <p:cNvSpPr/>
          <p:nvPr>
            <p:ph idx="7" type="pic"/>
          </p:nvPr>
        </p:nvSpPr>
        <p:spPr>
          <a:xfrm>
            <a:off x="5410200" y="3463350"/>
            <a:ext cx="1044000" cy="1044000"/>
          </a:xfrm>
          <a:prstGeom prst="ellipse">
            <a:avLst/>
          </a:prstGeom>
          <a:noFill/>
          <a:ln>
            <a:noFill/>
          </a:ln>
        </p:spPr>
        <p:txBody>
          <a:bodyPr anchorCtr="0" anchor="t" bIns="45700" lIns="91425" spcFirstLastPara="1" rIns="91425" wrap="square" tIns="45700"/>
          <a:lstStyle>
            <a:lvl1pPr lvl="0" marR="0" rtl="0" algn="ctr">
              <a:spcBef>
                <a:spcPts val="210"/>
              </a:spcBef>
              <a:spcAft>
                <a:spcPts val="0"/>
              </a:spcAft>
              <a:buClr>
                <a:srgbClr val="0D2D6A"/>
              </a:buClr>
              <a:buSzPts val="1050"/>
              <a:buFont typeface="Arial"/>
              <a:buNone/>
              <a:defRPr b="0" i="0" sz="1050" u="none" cap="none" strike="noStrike">
                <a:solidFill>
                  <a:srgbClr val="C9C9C9"/>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6" name="Google Shape;106;p12"/>
          <p:cNvSpPr/>
          <p:nvPr>
            <p:ph idx="8" type="pic"/>
          </p:nvPr>
        </p:nvSpPr>
        <p:spPr>
          <a:xfrm>
            <a:off x="6629400" y="3463350"/>
            <a:ext cx="1044000" cy="1044000"/>
          </a:xfrm>
          <a:prstGeom prst="ellipse">
            <a:avLst/>
          </a:prstGeom>
          <a:noFill/>
          <a:ln>
            <a:noFill/>
          </a:ln>
        </p:spPr>
        <p:txBody>
          <a:bodyPr anchorCtr="0" anchor="t" bIns="45700" lIns="91425" spcFirstLastPara="1" rIns="91425" wrap="square" tIns="45700"/>
          <a:lstStyle>
            <a:lvl1pPr lvl="0" marR="0" rtl="0" algn="ctr">
              <a:spcBef>
                <a:spcPts val="210"/>
              </a:spcBef>
              <a:spcAft>
                <a:spcPts val="0"/>
              </a:spcAft>
              <a:buClr>
                <a:srgbClr val="0D2D6A"/>
              </a:buClr>
              <a:buSzPts val="1050"/>
              <a:buFont typeface="Arial"/>
              <a:buNone/>
              <a:defRPr b="0" i="0" sz="1050" u="none" cap="none" strike="noStrike">
                <a:solidFill>
                  <a:srgbClr val="C9C9C9"/>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3_Title and Content">
  <p:cSld name="33_Title and Content">
    <p:spTree>
      <p:nvGrpSpPr>
        <p:cNvPr id="107" name="Shape 107"/>
        <p:cNvGrpSpPr/>
        <p:nvPr/>
      </p:nvGrpSpPr>
      <p:grpSpPr>
        <a:xfrm>
          <a:off x="0" y="0"/>
          <a:ext cx="0" cy="0"/>
          <a:chOff x="0" y="0"/>
          <a:chExt cx="0" cy="0"/>
        </a:xfrm>
      </p:grpSpPr>
      <p:sp>
        <p:nvSpPr>
          <p:cNvPr id="108" name="Google Shape;108;p13"/>
          <p:cNvSpPr txBox="1"/>
          <p:nvPr>
            <p:ph type="title"/>
          </p:nvPr>
        </p:nvSpPr>
        <p:spPr>
          <a:xfrm>
            <a:off x="762000" y="438150"/>
            <a:ext cx="7620000" cy="85725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Clr>
                <a:srgbClr val="707070"/>
              </a:buClr>
              <a:buSzPts val="2400"/>
              <a:buFont typeface="Montserrat"/>
              <a:buNone/>
              <a:defRPr b="1" i="0" sz="2400" u="none" cap="none" strike="noStrike">
                <a:solidFill>
                  <a:srgbClr val="707070"/>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09" name="Google Shape;109;p13"/>
          <p:cNvSpPr txBox="1"/>
          <p:nvPr>
            <p:ph idx="1" type="body"/>
          </p:nvPr>
        </p:nvSpPr>
        <p:spPr>
          <a:xfrm>
            <a:off x="2057400" y="457200"/>
            <a:ext cx="5029200" cy="323850"/>
          </a:xfrm>
          <a:prstGeom prst="rect">
            <a:avLst/>
          </a:prstGeom>
          <a:noFill/>
          <a:ln>
            <a:noFill/>
          </a:ln>
        </p:spPr>
        <p:txBody>
          <a:bodyPr anchorCtr="0" anchor="t" bIns="45700" lIns="91425" spcFirstLastPara="1" rIns="91425" wrap="square" tIns="45700"/>
          <a:lstStyle>
            <a:lvl1pPr indent="-228600" lvl="0" marL="457200" marR="0" rtl="0" algn="ctr">
              <a:spcBef>
                <a:spcPts val="180"/>
              </a:spcBef>
              <a:spcAft>
                <a:spcPts val="0"/>
              </a:spcAft>
              <a:buClr>
                <a:srgbClr val="0D2D6A"/>
              </a:buClr>
              <a:buSzPts val="900"/>
              <a:buFont typeface="Arial"/>
              <a:buNone/>
              <a:defRPr b="1" i="0" sz="900" u="none" cap="none" strike="noStrike">
                <a:solidFill>
                  <a:srgbClr val="6F6F6F"/>
                </a:solidFill>
                <a:latin typeface="Montserrat"/>
                <a:ea typeface="Montserrat"/>
                <a:cs typeface="Montserrat"/>
                <a:sym typeface="Montserrat"/>
              </a:defRPr>
            </a:lvl1pPr>
            <a:lvl2pPr indent="-228600" lvl="1" marL="9144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2pPr>
            <a:lvl3pPr indent="-228600" lvl="2" marL="13716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3pPr>
            <a:lvl4pPr indent="-228600" lvl="3" marL="18288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4pPr>
            <a:lvl5pPr indent="-228600" lvl="4" marL="22860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10" name="Google Shape;110;p13"/>
          <p:cNvSpPr/>
          <p:nvPr>
            <p:ph idx="2" type="pic"/>
          </p:nvPr>
        </p:nvSpPr>
        <p:spPr>
          <a:xfrm>
            <a:off x="2179200" y="1474350"/>
            <a:ext cx="1044000" cy="1044000"/>
          </a:xfrm>
          <a:prstGeom prst="ellipse">
            <a:avLst/>
          </a:prstGeom>
          <a:noFill/>
          <a:ln>
            <a:noFill/>
          </a:ln>
        </p:spPr>
        <p:txBody>
          <a:bodyPr anchorCtr="0" anchor="t" bIns="45700" lIns="91425" spcFirstLastPara="1" rIns="91425" wrap="square" tIns="45700"/>
          <a:lstStyle>
            <a:lvl1pPr lvl="0" marR="0" rtl="0" algn="ctr">
              <a:spcBef>
                <a:spcPts val="210"/>
              </a:spcBef>
              <a:spcAft>
                <a:spcPts val="0"/>
              </a:spcAft>
              <a:buClr>
                <a:srgbClr val="0D2D6A"/>
              </a:buClr>
              <a:buSzPts val="1050"/>
              <a:buFont typeface="Arial"/>
              <a:buNone/>
              <a:defRPr b="0" i="0" sz="1050" u="none" cap="none" strike="noStrike">
                <a:solidFill>
                  <a:srgbClr val="C9C9C9"/>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11" name="Google Shape;111;p13"/>
          <p:cNvSpPr/>
          <p:nvPr>
            <p:ph idx="3" type="pic"/>
          </p:nvPr>
        </p:nvSpPr>
        <p:spPr>
          <a:xfrm>
            <a:off x="3375600" y="1474350"/>
            <a:ext cx="1044000" cy="1044000"/>
          </a:xfrm>
          <a:prstGeom prst="ellipse">
            <a:avLst/>
          </a:prstGeom>
          <a:noFill/>
          <a:ln>
            <a:noFill/>
          </a:ln>
        </p:spPr>
        <p:txBody>
          <a:bodyPr anchorCtr="0" anchor="t" bIns="45700" lIns="91425" spcFirstLastPara="1" rIns="91425" wrap="square" tIns="45700"/>
          <a:lstStyle>
            <a:lvl1pPr lvl="0" marR="0" rtl="0" algn="ctr">
              <a:spcBef>
                <a:spcPts val="210"/>
              </a:spcBef>
              <a:spcAft>
                <a:spcPts val="0"/>
              </a:spcAft>
              <a:buClr>
                <a:srgbClr val="0D2D6A"/>
              </a:buClr>
              <a:buSzPts val="1050"/>
              <a:buFont typeface="Arial"/>
              <a:buNone/>
              <a:defRPr b="0" i="0" sz="1050" u="none" cap="none" strike="noStrike">
                <a:solidFill>
                  <a:srgbClr val="C9C9C9"/>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12" name="Google Shape;112;p13"/>
          <p:cNvSpPr/>
          <p:nvPr>
            <p:ph idx="4" type="pic"/>
          </p:nvPr>
        </p:nvSpPr>
        <p:spPr>
          <a:xfrm>
            <a:off x="4594800" y="1474350"/>
            <a:ext cx="1044000" cy="1044000"/>
          </a:xfrm>
          <a:prstGeom prst="ellipse">
            <a:avLst/>
          </a:prstGeom>
          <a:noFill/>
          <a:ln>
            <a:noFill/>
          </a:ln>
        </p:spPr>
        <p:txBody>
          <a:bodyPr anchorCtr="0" anchor="t" bIns="45700" lIns="91425" spcFirstLastPara="1" rIns="91425" wrap="square" tIns="45700"/>
          <a:lstStyle>
            <a:lvl1pPr lvl="0" marR="0" rtl="0" algn="ctr">
              <a:spcBef>
                <a:spcPts val="210"/>
              </a:spcBef>
              <a:spcAft>
                <a:spcPts val="0"/>
              </a:spcAft>
              <a:buClr>
                <a:srgbClr val="0D2D6A"/>
              </a:buClr>
              <a:buSzPts val="1050"/>
              <a:buFont typeface="Arial"/>
              <a:buNone/>
              <a:defRPr b="0" i="0" sz="1050" u="none" cap="none" strike="noStrike">
                <a:solidFill>
                  <a:srgbClr val="C9C9C9"/>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13" name="Google Shape;113;p13"/>
          <p:cNvSpPr/>
          <p:nvPr>
            <p:ph idx="5" type="pic"/>
          </p:nvPr>
        </p:nvSpPr>
        <p:spPr>
          <a:xfrm>
            <a:off x="2766000" y="2442150"/>
            <a:ext cx="1044000" cy="1044000"/>
          </a:xfrm>
          <a:prstGeom prst="ellipse">
            <a:avLst/>
          </a:prstGeom>
          <a:noFill/>
          <a:ln>
            <a:noFill/>
          </a:ln>
        </p:spPr>
        <p:txBody>
          <a:bodyPr anchorCtr="0" anchor="t" bIns="45700" lIns="91425" spcFirstLastPara="1" rIns="91425" wrap="square" tIns="45700"/>
          <a:lstStyle>
            <a:lvl1pPr lvl="0" marR="0" rtl="0" algn="ctr">
              <a:spcBef>
                <a:spcPts val="210"/>
              </a:spcBef>
              <a:spcAft>
                <a:spcPts val="0"/>
              </a:spcAft>
              <a:buClr>
                <a:srgbClr val="0D2D6A"/>
              </a:buClr>
              <a:buSzPts val="1050"/>
              <a:buFont typeface="Arial"/>
              <a:buNone/>
              <a:defRPr b="0" i="0" sz="1050" u="none" cap="none" strike="noStrike">
                <a:solidFill>
                  <a:srgbClr val="C9C9C9"/>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14" name="Google Shape;114;p13"/>
          <p:cNvSpPr/>
          <p:nvPr>
            <p:ph idx="6" type="pic"/>
          </p:nvPr>
        </p:nvSpPr>
        <p:spPr>
          <a:xfrm>
            <a:off x="3985200" y="2442150"/>
            <a:ext cx="1044000" cy="1044000"/>
          </a:xfrm>
          <a:prstGeom prst="ellipse">
            <a:avLst/>
          </a:prstGeom>
          <a:noFill/>
          <a:ln>
            <a:noFill/>
          </a:ln>
        </p:spPr>
        <p:txBody>
          <a:bodyPr anchorCtr="0" anchor="t" bIns="45700" lIns="91425" spcFirstLastPara="1" rIns="91425" wrap="square" tIns="45700"/>
          <a:lstStyle>
            <a:lvl1pPr lvl="0" marR="0" rtl="0" algn="ctr">
              <a:spcBef>
                <a:spcPts val="210"/>
              </a:spcBef>
              <a:spcAft>
                <a:spcPts val="0"/>
              </a:spcAft>
              <a:buClr>
                <a:srgbClr val="0D2D6A"/>
              </a:buClr>
              <a:buSzPts val="1050"/>
              <a:buFont typeface="Arial"/>
              <a:buNone/>
              <a:defRPr b="0" i="0" sz="1050" u="none" cap="none" strike="noStrike">
                <a:solidFill>
                  <a:srgbClr val="C9C9C9"/>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15" name="Google Shape;115;p13"/>
          <p:cNvSpPr/>
          <p:nvPr>
            <p:ph idx="7" type="pic"/>
          </p:nvPr>
        </p:nvSpPr>
        <p:spPr>
          <a:xfrm>
            <a:off x="5814000" y="1474350"/>
            <a:ext cx="1044000" cy="1044000"/>
          </a:xfrm>
          <a:prstGeom prst="ellipse">
            <a:avLst/>
          </a:prstGeom>
          <a:noFill/>
          <a:ln>
            <a:noFill/>
          </a:ln>
        </p:spPr>
        <p:txBody>
          <a:bodyPr anchorCtr="0" anchor="t" bIns="45700" lIns="91425" spcFirstLastPara="1" rIns="91425" wrap="square" tIns="45700"/>
          <a:lstStyle>
            <a:lvl1pPr lvl="0" marR="0" rtl="0" algn="ctr">
              <a:spcBef>
                <a:spcPts val="210"/>
              </a:spcBef>
              <a:spcAft>
                <a:spcPts val="0"/>
              </a:spcAft>
              <a:buClr>
                <a:srgbClr val="0D2D6A"/>
              </a:buClr>
              <a:buSzPts val="1050"/>
              <a:buFont typeface="Arial"/>
              <a:buNone/>
              <a:defRPr b="0" i="0" sz="1050" u="none" cap="none" strike="noStrike">
                <a:solidFill>
                  <a:srgbClr val="C9C9C9"/>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16" name="Google Shape;116;p13"/>
          <p:cNvSpPr/>
          <p:nvPr>
            <p:ph idx="8" type="pic"/>
          </p:nvPr>
        </p:nvSpPr>
        <p:spPr>
          <a:xfrm>
            <a:off x="5227200" y="2464950"/>
            <a:ext cx="1044000" cy="1044000"/>
          </a:xfrm>
          <a:prstGeom prst="ellipse">
            <a:avLst/>
          </a:prstGeom>
          <a:noFill/>
          <a:ln>
            <a:noFill/>
          </a:ln>
        </p:spPr>
        <p:txBody>
          <a:bodyPr anchorCtr="0" anchor="t" bIns="45700" lIns="91425" spcFirstLastPara="1" rIns="91425" wrap="square" tIns="45700"/>
          <a:lstStyle>
            <a:lvl1pPr lvl="0" marR="0" rtl="0" algn="ctr">
              <a:spcBef>
                <a:spcPts val="210"/>
              </a:spcBef>
              <a:spcAft>
                <a:spcPts val="0"/>
              </a:spcAft>
              <a:buClr>
                <a:srgbClr val="0D2D6A"/>
              </a:buClr>
              <a:buSzPts val="1050"/>
              <a:buFont typeface="Arial"/>
              <a:buNone/>
              <a:defRPr b="0" i="0" sz="1050" u="none" cap="none" strike="noStrike">
                <a:solidFill>
                  <a:srgbClr val="C9C9C9"/>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17" name="Google Shape;117;p13"/>
          <p:cNvSpPr/>
          <p:nvPr>
            <p:ph idx="9" type="pic"/>
          </p:nvPr>
        </p:nvSpPr>
        <p:spPr>
          <a:xfrm>
            <a:off x="2170800" y="3432750"/>
            <a:ext cx="1044000" cy="1044000"/>
          </a:xfrm>
          <a:prstGeom prst="ellipse">
            <a:avLst/>
          </a:prstGeom>
          <a:noFill/>
          <a:ln>
            <a:noFill/>
          </a:ln>
        </p:spPr>
        <p:txBody>
          <a:bodyPr anchorCtr="0" anchor="t" bIns="45700" lIns="91425" spcFirstLastPara="1" rIns="91425" wrap="square" tIns="45700"/>
          <a:lstStyle>
            <a:lvl1pPr lvl="0" marR="0" rtl="0" algn="ctr">
              <a:spcBef>
                <a:spcPts val="210"/>
              </a:spcBef>
              <a:spcAft>
                <a:spcPts val="0"/>
              </a:spcAft>
              <a:buClr>
                <a:srgbClr val="0D2D6A"/>
              </a:buClr>
              <a:buSzPts val="1050"/>
              <a:buFont typeface="Arial"/>
              <a:buNone/>
              <a:defRPr b="0" i="0" sz="1050" u="none" cap="none" strike="noStrike">
                <a:solidFill>
                  <a:srgbClr val="C9C9C9"/>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18" name="Google Shape;118;p13"/>
          <p:cNvSpPr/>
          <p:nvPr>
            <p:ph idx="13" type="pic"/>
          </p:nvPr>
        </p:nvSpPr>
        <p:spPr>
          <a:xfrm>
            <a:off x="3375600" y="3432750"/>
            <a:ext cx="1044000" cy="1044000"/>
          </a:xfrm>
          <a:prstGeom prst="ellipse">
            <a:avLst/>
          </a:prstGeom>
          <a:noFill/>
          <a:ln>
            <a:noFill/>
          </a:ln>
        </p:spPr>
        <p:txBody>
          <a:bodyPr anchorCtr="0" anchor="t" bIns="45700" lIns="91425" spcFirstLastPara="1" rIns="91425" wrap="square" tIns="45700"/>
          <a:lstStyle>
            <a:lvl1pPr lvl="0" marR="0" rtl="0" algn="ctr">
              <a:spcBef>
                <a:spcPts val="210"/>
              </a:spcBef>
              <a:spcAft>
                <a:spcPts val="0"/>
              </a:spcAft>
              <a:buClr>
                <a:srgbClr val="0D2D6A"/>
              </a:buClr>
              <a:buSzPts val="1050"/>
              <a:buFont typeface="Arial"/>
              <a:buNone/>
              <a:defRPr b="0" i="0" sz="1050" u="none" cap="none" strike="noStrike">
                <a:solidFill>
                  <a:srgbClr val="C9C9C9"/>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19" name="Google Shape;119;p13"/>
          <p:cNvSpPr/>
          <p:nvPr>
            <p:ph idx="14" type="pic"/>
          </p:nvPr>
        </p:nvSpPr>
        <p:spPr>
          <a:xfrm>
            <a:off x="4594800" y="3432750"/>
            <a:ext cx="1044000" cy="1044000"/>
          </a:xfrm>
          <a:prstGeom prst="ellipse">
            <a:avLst/>
          </a:prstGeom>
          <a:noFill/>
          <a:ln>
            <a:noFill/>
          </a:ln>
        </p:spPr>
        <p:txBody>
          <a:bodyPr anchorCtr="0" anchor="t" bIns="45700" lIns="91425" spcFirstLastPara="1" rIns="91425" wrap="square" tIns="45700"/>
          <a:lstStyle>
            <a:lvl1pPr lvl="0" marR="0" rtl="0" algn="ctr">
              <a:spcBef>
                <a:spcPts val="210"/>
              </a:spcBef>
              <a:spcAft>
                <a:spcPts val="0"/>
              </a:spcAft>
              <a:buClr>
                <a:srgbClr val="0D2D6A"/>
              </a:buClr>
              <a:buSzPts val="1050"/>
              <a:buFont typeface="Arial"/>
              <a:buNone/>
              <a:defRPr b="0" i="0" sz="1050" u="none" cap="none" strike="noStrike">
                <a:solidFill>
                  <a:srgbClr val="C9C9C9"/>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0" name="Google Shape;120;p13"/>
          <p:cNvSpPr/>
          <p:nvPr>
            <p:ph idx="15" type="pic"/>
          </p:nvPr>
        </p:nvSpPr>
        <p:spPr>
          <a:xfrm>
            <a:off x="5890200" y="3432750"/>
            <a:ext cx="1044000" cy="1044000"/>
          </a:xfrm>
          <a:prstGeom prst="ellipse">
            <a:avLst/>
          </a:prstGeom>
          <a:noFill/>
          <a:ln>
            <a:noFill/>
          </a:ln>
        </p:spPr>
        <p:txBody>
          <a:bodyPr anchorCtr="0" anchor="t" bIns="45700" lIns="91425" spcFirstLastPara="1" rIns="91425" wrap="square" tIns="45700"/>
          <a:lstStyle>
            <a:lvl1pPr lvl="0" marR="0" rtl="0" algn="ctr">
              <a:spcBef>
                <a:spcPts val="210"/>
              </a:spcBef>
              <a:spcAft>
                <a:spcPts val="0"/>
              </a:spcAft>
              <a:buClr>
                <a:srgbClr val="0D2D6A"/>
              </a:buClr>
              <a:buSzPts val="1050"/>
              <a:buFont typeface="Arial"/>
              <a:buNone/>
              <a:defRPr b="0" i="0" sz="1050" u="none" cap="none" strike="noStrike">
                <a:solidFill>
                  <a:srgbClr val="C9C9C9"/>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p:cSld name="Title Slide">
    <p:spTree>
      <p:nvGrpSpPr>
        <p:cNvPr id="121" name="Shape 121"/>
        <p:cNvGrpSpPr/>
        <p:nvPr/>
      </p:nvGrpSpPr>
      <p:grpSpPr>
        <a:xfrm>
          <a:off x="0" y="0"/>
          <a:ext cx="0" cy="0"/>
          <a:chOff x="0" y="0"/>
          <a:chExt cx="0" cy="0"/>
        </a:xfrm>
      </p:grpSpPr>
      <p:sp>
        <p:nvSpPr>
          <p:cNvPr id="122" name="Google Shape;122;p14"/>
          <p:cNvSpPr/>
          <p:nvPr>
            <p:ph idx="2" type="pic"/>
          </p:nvPr>
        </p:nvSpPr>
        <p:spPr>
          <a:xfrm>
            <a:off x="0" y="0"/>
            <a:ext cx="9144000" cy="5143500"/>
          </a:xfrm>
          <a:prstGeom prst="rect">
            <a:avLst/>
          </a:prstGeom>
          <a:noFill/>
          <a:ln>
            <a:noFill/>
          </a:ln>
        </p:spPr>
        <p:txBody>
          <a:bodyPr anchorCtr="0" anchor="t" bIns="45700" lIns="91425" spcFirstLastPara="1" rIns="91425" wrap="square" tIns="45700"/>
          <a:lstStyle>
            <a:lvl1pPr lvl="0" marR="0" rtl="0" algn="l">
              <a:spcBef>
                <a:spcPts val="280"/>
              </a:spcBef>
              <a:spcAft>
                <a:spcPts val="0"/>
              </a:spcAft>
              <a:buClr>
                <a:srgbClr val="0D2D6A"/>
              </a:buClr>
              <a:buSzPts val="1400"/>
              <a:buFont typeface="Arial"/>
              <a:buChar char="•"/>
              <a:defRPr b="0" i="0" sz="1400" u="none" cap="none" strike="noStrike">
                <a:solidFill>
                  <a:srgbClr val="A5A5A5"/>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3" name="Google Shape;123;p14"/>
          <p:cNvSpPr txBox="1"/>
          <p:nvPr>
            <p:ph type="ctrTitle"/>
          </p:nvPr>
        </p:nvSpPr>
        <p:spPr>
          <a:xfrm>
            <a:off x="685800" y="1123952"/>
            <a:ext cx="7772400" cy="1102519"/>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Clr>
                <a:srgbClr val="707070"/>
              </a:buClr>
              <a:buSzPts val="2400"/>
              <a:buFont typeface="Montserrat"/>
              <a:buNone/>
              <a:defRPr b="1" i="0" sz="2400" u="none" cap="none" strike="noStrike">
                <a:solidFill>
                  <a:srgbClr val="707070"/>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4" name="Google Shape;124;p14"/>
          <p:cNvSpPr txBox="1"/>
          <p:nvPr>
            <p:ph idx="1" type="subTitle"/>
          </p:nvPr>
        </p:nvSpPr>
        <p:spPr>
          <a:xfrm>
            <a:off x="1371600" y="2440783"/>
            <a:ext cx="6400800" cy="664369"/>
          </a:xfrm>
          <a:prstGeom prst="rect">
            <a:avLst/>
          </a:prstGeom>
          <a:noFill/>
          <a:ln>
            <a:noFill/>
          </a:ln>
        </p:spPr>
        <p:txBody>
          <a:bodyPr anchorCtr="0" anchor="t" bIns="45700" lIns="91425" spcFirstLastPara="1" rIns="91425" wrap="square" tIns="45700"/>
          <a:lstStyle>
            <a:lvl1pPr lvl="0" marR="0" rtl="0" algn="ctr">
              <a:spcBef>
                <a:spcPts val="280"/>
              </a:spcBef>
              <a:spcAft>
                <a:spcPts val="0"/>
              </a:spcAft>
              <a:buClr>
                <a:srgbClr val="0D2D6A"/>
              </a:buClr>
              <a:buSzPts val="1400"/>
              <a:buFont typeface="Arial"/>
              <a:buNone/>
              <a:defRPr b="0" i="0" sz="1400" u="none" cap="none" strike="noStrike">
                <a:solidFill>
                  <a:srgbClr val="17375E"/>
                </a:solidFill>
                <a:latin typeface="Arial"/>
                <a:ea typeface="Arial"/>
                <a:cs typeface="Arial"/>
                <a:sym typeface="Arial"/>
              </a:defRPr>
            </a:lvl1pPr>
            <a:lvl2pPr lvl="1" marR="0" rtl="0" algn="ctr">
              <a:spcBef>
                <a:spcPts val="240"/>
              </a:spcBef>
              <a:spcAft>
                <a:spcPts val="0"/>
              </a:spcAft>
              <a:buClr>
                <a:srgbClr val="0D2D6A"/>
              </a:buClr>
              <a:buSzPts val="1200"/>
              <a:buFont typeface="Arial"/>
              <a:buNone/>
              <a:defRPr b="0" i="0" sz="1200" u="none" cap="none" strike="noStrike">
                <a:solidFill>
                  <a:srgbClr val="B7B7B7"/>
                </a:solidFill>
                <a:latin typeface="Arial"/>
                <a:ea typeface="Arial"/>
                <a:cs typeface="Arial"/>
                <a:sym typeface="Arial"/>
              </a:defRPr>
            </a:lvl2pPr>
            <a:lvl3pPr lvl="2" marR="0" rtl="0" algn="ctr">
              <a:spcBef>
                <a:spcPts val="220"/>
              </a:spcBef>
              <a:spcAft>
                <a:spcPts val="0"/>
              </a:spcAft>
              <a:buClr>
                <a:srgbClr val="0D2D6A"/>
              </a:buClr>
              <a:buSzPts val="1100"/>
              <a:buFont typeface="Arial"/>
              <a:buNone/>
              <a:defRPr b="0" i="0" sz="1100" u="none" cap="none" strike="noStrike">
                <a:solidFill>
                  <a:srgbClr val="B7B7B7"/>
                </a:solidFill>
                <a:latin typeface="Arial"/>
                <a:ea typeface="Arial"/>
                <a:cs typeface="Arial"/>
                <a:sym typeface="Arial"/>
              </a:defRPr>
            </a:lvl3pPr>
            <a:lvl4pPr lvl="3" marR="0" rtl="0" algn="ctr">
              <a:spcBef>
                <a:spcPts val="210"/>
              </a:spcBef>
              <a:spcAft>
                <a:spcPts val="0"/>
              </a:spcAft>
              <a:buClr>
                <a:srgbClr val="0D2D6A"/>
              </a:buClr>
              <a:buSzPts val="1050"/>
              <a:buFont typeface="Arial"/>
              <a:buNone/>
              <a:defRPr b="0" i="0" sz="1050" u="none" cap="none" strike="noStrike">
                <a:solidFill>
                  <a:srgbClr val="B7B7B7"/>
                </a:solidFill>
                <a:latin typeface="Arial"/>
                <a:ea typeface="Arial"/>
                <a:cs typeface="Arial"/>
                <a:sym typeface="Arial"/>
              </a:defRPr>
            </a:lvl4pPr>
            <a:lvl5pPr lvl="4" marR="0" rtl="0" algn="ctr">
              <a:spcBef>
                <a:spcPts val="210"/>
              </a:spcBef>
              <a:spcAft>
                <a:spcPts val="0"/>
              </a:spcAft>
              <a:buClr>
                <a:srgbClr val="0D2D6A"/>
              </a:buClr>
              <a:buSzPts val="1050"/>
              <a:buFont typeface="Arial"/>
              <a:buNone/>
              <a:defRPr b="0" i="0" sz="1050" u="none" cap="none" strike="noStrike">
                <a:solidFill>
                  <a:srgbClr val="B7B7B7"/>
                </a:solidFill>
                <a:latin typeface="Arial"/>
                <a:ea typeface="Arial"/>
                <a:cs typeface="Arial"/>
                <a:sym typeface="Arial"/>
              </a:defRPr>
            </a:lvl5pPr>
            <a:lvl6pPr lvl="5" marR="0" rtl="0" algn="ctr">
              <a:spcBef>
                <a:spcPts val="400"/>
              </a:spcBef>
              <a:spcAft>
                <a:spcPts val="0"/>
              </a:spcAft>
              <a:buClr>
                <a:srgbClr val="B7B7B7"/>
              </a:buClr>
              <a:buSzPts val="2000"/>
              <a:buFont typeface="Arial"/>
              <a:buNone/>
              <a:defRPr b="0" i="0" sz="2000" u="none" cap="none" strike="noStrike">
                <a:solidFill>
                  <a:srgbClr val="B7B7B7"/>
                </a:solidFill>
                <a:latin typeface="Calibri"/>
                <a:ea typeface="Calibri"/>
                <a:cs typeface="Calibri"/>
                <a:sym typeface="Calibri"/>
              </a:defRPr>
            </a:lvl6pPr>
            <a:lvl7pPr lvl="6" marR="0" rtl="0" algn="ctr">
              <a:spcBef>
                <a:spcPts val="400"/>
              </a:spcBef>
              <a:spcAft>
                <a:spcPts val="0"/>
              </a:spcAft>
              <a:buClr>
                <a:srgbClr val="B7B7B7"/>
              </a:buClr>
              <a:buSzPts val="2000"/>
              <a:buFont typeface="Arial"/>
              <a:buNone/>
              <a:defRPr b="0" i="0" sz="2000" u="none" cap="none" strike="noStrike">
                <a:solidFill>
                  <a:srgbClr val="B7B7B7"/>
                </a:solidFill>
                <a:latin typeface="Calibri"/>
                <a:ea typeface="Calibri"/>
                <a:cs typeface="Calibri"/>
                <a:sym typeface="Calibri"/>
              </a:defRPr>
            </a:lvl7pPr>
            <a:lvl8pPr lvl="7" marR="0" rtl="0" algn="ctr">
              <a:spcBef>
                <a:spcPts val="400"/>
              </a:spcBef>
              <a:spcAft>
                <a:spcPts val="0"/>
              </a:spcAft>
              <a:buClr>
                <a:srgbClr val="B7B7B7"/>
              </a:buClr>
              <a:buSzPts val="2000"/>
              <a:buFont typeface="Arial"/>
              <a:buNone/>
              <a:defRPr b="0" i="0" sz="2000" u="none" cap="none" strike="noStrike">
                <a:solidFill>
                  <a:srgbClr val="B7B7B7"/>
                </a:solidFill>
                <a:latin typeface="Calibri"/>
                <a:ea typeface="Calibri"/>
                <a:cs typeface="Calibri"/>
                <a:sym typeface="Calibri"/>
              </a:defRPr>
            </a:lvl8pPr>
            <a:lvl9pPr lvl="8" marR="0" rtl="0" algn="ctr">
              <a:spcBef>
                <a:spcPts val="400"/>
              </a:spcBef>
              <a:spcAft>
                <a:spcPts val="0"/>
              </a:spcAft>
              <a:buClr>
                <a:srgbClr val="B7B7B7"/>
              </a:buClr>
              <a:buSzPts val="2000"/>
              <a:buFont typeface="Arial"/>
              <a:buNone/>
              <a:defRPr b="0" i="0" sz="2000" u="none" cap="none" strike="noStrike">
                <a:solidFill>
                  <a:srgbClr val="B7B7B7"/>
                </a:solidFill>
                <a:latin typeface="Calibri"/>
                <a:ea typeface="Calibri"/>
                <a:cs typeface="Calibri"/>
                <a:sym typeface="Calibri"/>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p:cSld name="Title and Content">
    <p:spTree>
      <p:nvGrpSpPr>
        <p:cNvPr id="125" name="Shape 125"/>
        <p:cNvGrpSpPr/>
        <p:nvPr/>
      </p:nvGrpSpPr>
      <p:grpSpPr>
        <a:xfrm>
          <a:off x="0" y="0"/>
          <a:ext cx="0" cy="0"/>
          <a:chOff x="0" y="0"/>
          <a:chExt cx="0" cy="0"/>
        </a:xfrm>
      </p:grpSpPr>
      <p:sp>
        <p:nvSpPr>
          <p:cNvPr id="126" name="Google Shape;126;p15"/>
          <p:cNvSpPr/>
          <p:nvPr>
            <p:ph idx="2" type="pic"/>
          </p:nvPr>
        </p:nvSpPr>
        <p:spPr>
          <a:xfrm>
            <a:off x="0" y="1504950"/>
            <a:ext cx="3429000" cy="3082925"/>
          </a:xfrm>
          <a:prstGeom prst="rect">
            <a:avLst/>
          </a:prstGeom>
          <a:noFill/>
          <a:ln>
            <a:noFill/>
          </a:ln>
        </p:spPr>
        <p:txBody>
          <a:bodyPr anchorCtr="0" anchor="t" bIns="45700" lIns="91425" spcFirstLastPara="1" rIns="91425" wrap="square" tIns="45700"/>
          <a:lstStyle>
            <a:lvl1pPr lvl="0" marR="0" rtl="0" algn="l">
              <a:spcBef>
                <a:spcPts val="200"/>
              </a:spcBef>
              <a:spcAft>
                <a:spcPts val="0"/>
              </a:spcAft>
              <a:buClr>
                <a:srgbClr val="0D2D6A"/>
              </a:buClr>
              <a:buSzPts val="1000"/>
              <a:buFont typeface="Arial"/>
              <a:buNone/>
              <a:defRPr b="0" i="0" sz="1000" u="none" cap="none" strike="noStrike">
                <a:solidFill>
                  <a:srgbClr val="17375E"/>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7" name="Google Shape;127;p15"/>
          <p:cNvSpPr txBox="1"/>
          <p:nvPr>
            <p:ph idx="1" type="body"/>
          </p:nvPr>
        </p:nvSpPr>
        <p:spPr>
          <a:xfrm>
            <a:off x="3733800" y="2046286"/>
            <a:ext cx="2127250" cy="830262"/>
          </a:xfrm>
          <a:prstGeom prst="rect">
            <a:avLst/>
          </a:prstGeom>
          <a:noFill/>
          <a:ln>
            <a:noFill/>
          </a:ln>
        </p:spPr>
        <p:txBody>
          <a:bodyPr anchorCtr="0" anchor="t" bIns="45700" lIns="91425" spcFirstLastPara="1" rIns="91425" wrap="square" tIns="45700"/>
          <a:lstStyle>
            <a:lvl1pPr indent="-228600" lvl="0" marL="457200" marR="0" rtl="0" algn="l">
              <a:spcBef>
                <a:spcPts val="180"/>
              </a:spcBef>
              <a:spcAft>
                <a:spcPts val="0"/>
              </a:spcAft>
              <a:buClr>
                <a:srgbClr val="0D2D6A"/>
              </a:buClr>
              <a:buSzPts val="900"/>
              <a:buFont typeface="Arial"/>
              <a:buNone/>
              <a:defRPr b="0" i="0" sz="900" u="none" cap="none" strike="noStrike">
                <a:solidFill>
                  <a:srgbClr val="A5A5A5"/>
                </a:solidFill>
                <a:latin typeface="Arial"/>
                <a:ea typeface="Arial"/>
                <a:cs typeface="Arial"/>
                <a:sym typeface="Arial"/>
              </a:defRPr>
            </a:lvl1pPr>
            <a:lvl2pPr indent="-228600" lvl="1" marL="914400" marR="0" rtl="0" algn="l">
              <a:spcBef>
                <a:spcPts val="240"/>
              </a:spcBef>
              <a:spcAft>
                <a:spcPts val="0"/>
              </a:spcAft>
              <a:buClr>
                <a:srgbClr val="0D2D6A"/>
              </a:buClr>
              <a:buSzPts val="1200"/>
              <a:buFont typeface="Arial"/>
              <a:buNone/>
              <a:defRPr b="0" i="0" sz="1200" u="none" cap="none" strike="noStrike">
                <a:solidFill>
                  <a:srgbClr val="A5A5A5"/>
                </a:solidFill>
                <a:latin typeface="Arial"/>
                <a:ea typeface="Arial"/>
                <a:cs typeface="Arial"/>
                <a:sym typeface="Arial"/>
              </a:defRPr>
            </a:lvl2pPr>
            <a:lvl3pPr indent="-228600" lvl="2" marL="1371600" marR="0" rtl="0" algn="l">
              <a:spcBef>
                <a:spcPts val="240"/>
              </a:spcBef>
              <a:spcAft>
                <a:spcPts val="0"/>
              </a:spcAft>
              <a:buClr>
                <a:srgbClr val="0D2D6A"/>
              </a:buClr>
              <a:buSzPts val="1200"/>
              <a:buFont typeface="Arial"/>
              <a:buNone/>
              <a:defRPr b="0" i="0" sz="1200" u="none" cap="none" strike="noStrike">
                <a:solidFill>
                  <a:srgbClr val="A5A5A5"/>
                </a:solidFill>
                <a:latin typeface="Arial"/>
                <a:ea typeface="Arial"/>
                <a:cs typeface="Arial"/>
                <a:sym typeface="Arial"/>
              </a:defRPr>
            </a:lvl3pPr>
            <a:lvl4pPr indent="-228600" lvl="3" marL="1828800" marR="0" rtl="0" algn="l">
              <a:spcBef>
                <a:spcPts val="240"/>
              </a:spcBef>
              <a:spcAft>
                <a:spcPts val="0"/>
              </a:spcAft>
              <a:buClr>
                <a:srgbClr val="0D2D6A"/>
              </a:buClr>
              <a:buSzPts val="1200"/>
              <a:buFont typeface="Arial"/>
              <a:buNone/>
              <a:defRPr b="0" i="0" sz="1200" u="none" cap="none" strike="noStrike">
                <a:solidFill>
                  <a:srgbClr val="A5A5A5"/>
                </a:solidFill>
                <a:latin typeface="Arial"/>
                <a:ea typeface="Arial"/>
                <a:cs typeface="Arial"/>
                <a:sym typeface="Arial"/>
              </a:defRPr>
            </a:lvl4pPr>
            <a:lvl5pPr indent="-228600" lvl="4" marL="2286000" marR="0" rtl="0" algn="l">
              <a:spcBef>
                <a:spcPts val="240"/>
              </a:spcBef>
              <a:spcAft>
                <a:spcPts val="0"/>
              </a:spcAft>
              <a:buClr>
                <a:srgbClr val="0D2D6A"/>
              </a:buClr>
              <a:buSzPts val="1200"/>
              <a:buFont typeface="Arial"/>
              <a:buNone/>
              <a:defRPr b="0" i="0" sz="120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8" name="Google Shape;128;p15"/>
          <p:cNvSpPr txBox="1"/>
          <p:nvPr>
            <p:ph idx="3" type="body"/>
          </p:nvPr>
        </p:nvSpPr>
        <p:spPr>
          <a:xfrm>
            <a:off x="6407150" y="2038348"/>
            <a:ext cx="2127250" cy="830262"/>
          </a:xfrm>
          <a:prstGeom prst="rect">
            <a:avLst/>
          </a:prstGeom>
          <a:noFill/>
          <a:ln>
            <a:noFill/>
          </a:ln>
        </p:spPr>
        <p:txBody>
          <a:bodyPr anchorCtr="0" anchor="t" bIns="45700" lIns="91425" spcFirstLastPara="1" rIns="91425" wrap="square" tIns="45700"/>
          <a:lstStyle>
            <a:lvl1pPr indent="-228600" lvl="0" marL="457200" marR="0" rtl="0" algn="l">
              <a:spcBef>
                <a:spcPts val="180"/>
              </a:spcBef>
              <a:spcAft>
                <a:spcPts val="0"/>
              </a:spcAft>
              <a:buClr>
                <a:srgbClr val="0D2D6A"/>
              </a:buClr>
              <a:buSzPts val="900"/>
              <a:buFont typeface="Arial"/>
              <a:buNone/>
              <a:defRPr b="0" i="0" sz="900" u="none" cap="none" strike="noStrike">
                <a:solidFill>
                  <a:srgbClr val="A5A5A5"/>
                </a:solidFill>
                <a:latin typeface="Arial"/>
                <a:ea typeface="Arial"/>
                <a:cs typeface="Arial"/>
                <a:sym typeface="Arial"/>
              </a:defRPr>
            </a:lvl1pPr>
            <a:lvl2pPr indent="-228600" lvl="1" marL="914400" marR="0" rtl="0" algn="l">
              <a:spcBef>
                <a:spcPts val="240"/>
              </a:spcBef>
              <a:spcAft>
                <a:spcPts val="0"/>
              </a:spcAft>
              <a:buClr>
                <a:srgbClr val="0D2D6A"/>
              </a:buClr>
              <a:buSzPts val="1200"/>
              <a:buFont typeface="Arial"/>
              <a:buNone/>
              <a:defRPr b="0" i="0" sz="1200" u="none" cap="none" strike="noStrike">
                <a:solidFill>
                  <a:srgbClr val="A5A5A5"/>
                </a:solidFill>
                <a:latin typeface="Arial"/>
                <a:ea typeface="Arial"/>
                <a:cs typeface="Arial"/>
                <a:sym typeface="Arial"/>
              </a:defRPr>
            </a:lvl2pPr>
            <a:lvl3pPr indent="-228600" lvl="2" marL="1371600" marR="0" rtl="0" algn="l">
              <a:spcBef>
                <a:spcPts val="240"/>
              </a:spcBef>
              <a:spcAft>
                <a:spcPts val="0"/>
              </a:spcAft>
              <a:buClr>
                <a:srgbClr val="0D2D6A"/>
              </a:buClr>
              <a:buSzPts val="1200"/>
              <a:buFont typeface="Arial"/>
              <a:buNone/>
              <a:defRPr b="0" i="0" sz="1200" u="none" cap="none" strike="noStrike">
                <a:solidFill>
                  <a:srgbClr val="A5A5A5"/>
                </a:solidFill>
                <a:latin typeface="Arial"/>
                <a:ea typeface="Arial"/>
                <a:cs typeface="Arial"/>
                <a:sym typeface="Arial"/>
              </a:defRPr>
            </a:lvl3pPr>
            <a:lvl4pPr indent="-228600" lvl="3" marL="1828800" marR="0" rtl="0" algn="l">
              <a:spcBef>
                <a:spcPts val="240"/>
              </a:spcBef>
              <a:spcAft>
                <a:spcPts val="0"/>
              </a:spcAft>
              <a:buClr>
                <a:srgbClr val="0D2D6A"/>
              </a:buClr>
              <a:buSzPts val="1200"/>
              <a:buFont typeface="Arial"/>
              <a:buNone/>
              <a:defRPr b="0" i="0" sz="1200" u="none" cap="none" strike="noStrike">
                <a:solidFill>
                  <a:srgbClr val="A5A5A5"/>
                </a:solidFill>
                <a:latin typeface="Arial"/>
                <a:ea typeface="Arial"/>
                <a:cs typeface="Arial"/>
                <a:sym typeface="Arial"/>
              </a:defRPr>
            </a:lvl4pPr>
            <a:lvl5pPr indent="-228600" lvl="4" marL="2286000" marR="0" rtl="0" algn="l">
              <a:spcBef>
                <a:spcPts val="240"/>
              </a:spcBef>
              <a:spcAft>
                <a:spcPts val="0"/>
              </a:spcAft>
              <a:buClr>
                <a:srgbClr val="0D2D6A"/>
              </a:buClr>
              <a:buSzPts val="1200"/>
              <a:buFont typeface="Arial"/>
              <a:buNone/>
              <a:defRPr b="0" i="0" sz="120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9" name="Google Shape;129;p15"/>
          <p:cNvSpPr txBox="1"/>
          <p:nvPr>
            <p:ph idx="4" type="body"/>
          </p:nvPr>
        </p:nvSpPr>
        <p:spPr>
          <a:xfrm>
            <a:off x="3736975" y="3633926"/>
            <a:ext cx="2127250" cy="830262"/>
          </a:xfrm>
          <a:prstGeom prst="rect">
            <a:avLst/>
          </a:prstGeom>
          <a:noFill/>
          <a:ln>
            <a:noFill/>
          </a:ln>
        </p:spPr>
        <p:txBody>
          <a:bodyPr anchorCtr="0" anchor="t" bIns="45700" lIns="91425" spcFirstLastPara="1" rIns="91425" wrap="square" tIns="45700"/>
          <a:lstStyle>
            <a:lvl1pPr indent="-228600" lvl="0" marL="457200" marR="0" rtl="0" algn="l">
              <a:spcBef>
                <a:spcPts val="180"/>
              </a:spcBef>
              <a:spcAft>
                <a:spcPts val="0"/>
              </a:spcAft>
              <a:buClr>
                <a:srgbClr val="0D2D6A"/>
              </a:buClr>
              <a:buSzPts val="900"/>
              <a:buFont typeface="Arial"/>
              <a:buNone/>
              <a:defRPr b="0" i="0" sz="900" u="none" cap="none" strike="noStrike">
                <a:solidFill>
                  <a:srgbClr val="A5A5A5"/>
                </a:solidFill>
                <a:latin typeface="Arial"/>
                <a:ea typeface="Arial"/>
                <a:cs typeface="Arial"/>
                <a:sym typeface="Arial"/>
              </a:defRPr>
            </a:lvl1pPr>
            <a:lvl2pPr indent="-228600" lvl="1" marL="914400" marR="0" rtl="0" algn="l">
              <a:spcBef>
                <a:spcPts val="240"/>
              </a:spcBef>
              <a:spcAft>
                <a:spcPts val="0"/>
              </a:spcAft>
              <a:buClr>
                <a:srgbClr val="0D2D6A"/>
              </a:buClr>
              <a:buSzPts val="1200"/>
              <a:buFont typeface="Arial"/>
              <a:buNone/>
              <a:defRPr b="0" i="0" sz="1200" u="none" cap="none" strike="noStrike">
                <a:solidFill>
                  <a:srgbClr val="A5A5A5"/>
                </a:solidFill>
                <a:latin typeface="Arial"/>
                <a:ea typeface="Arial"/>
                <a:cs typeface="Arial"/>
                <a:sym typeface="Arial"/>
              </a:defRPr>
            </a:lvl2pPr>
            <a:lvl3pPr indent="-228600" lvl="2" marL="1371600" marR="0" rtl="0" algn="l">
              <a:spcBef>
                <a:spcPts val="240"/>
              </a:spcBef>
              <a:spcAft>
                <a:spcPts val="0"/>
              </a:spcAft>
              <a:buClr>
                <a:srgbClr val="0D2D6A"/>
              </a:buClr>
              <a:buSzPts val="1200"/>
              <a:buFont typeface="Arial"/>
              <a:buNone/>
              <a:defRPr b="0" i="0" sz="1200" u="none" cap="none" strike="noStrike">
                <a:solidFill>
                  <a:srgbClr val="A5A5A5"/>
                </a:solidFill>
                <a:latin typeface="Arial"/>
                <a:ea typeface="Arial"/>
                <a:cs typeface="Arial"/>
                <a:sym typeface="Arial"/>
              </a:defRPr>
            </a:lvl3pPr>
            <a:lvl4pPr indent="-228600" lvl="3" marL="1828800" marR="0" rtl="0" algn="l">
              <a:spcBef>
                <a:spcPts val="240"/>
              </a:spcBef>
              <a:spcAft>
                <a:spcPts val="0"/>
              </a:spcAft>
              <a:buClr>
                <a:srgbClr val="0D2D6A"/>
              </a:buClr>
              <a:buSzPts val="1200"/>
              <a:buFont typeface="Arial"/>
              <a:buNone/>
              <a:defRPr b="0" i="0" sz="1200" u="none" cap="none" strike="noStrike">
                <a:solidFill>
                  <a:srgbClr val="A5A5A5"/>
                </a:solidFill>
                <a:latin typeface="Arial"/>
                <a:ea typeface="Arial"/>
                <a:cs typeface="Arial"/>
                <a:sym typeface="Arial"/>
              </a:defRPr>
            </a:lvl4pPr>
            <a:lvl5pPr indent="-228600" lvl="4" marL="2286000" marR="0" rtl="0" algn="l">
              <a:spcBef>
                <a:spcPts val="240"/>
              </a:spcBef>
              <a:spcAft>
                <a:spcPts val="0"/>
              </a:spcAft>
              <a:buClr>
                <a:srgbClr val="0D2D6A"/>
              </a:buClr>
              <a:buSzPts val="1200"/>
              <a:buFont typeface="Arial"/>
              <a:buNone/>
              <a:defRPr b="0" i="0" sz="120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30" name="Google Shape;130;p15"/>
          <p:cNvSpPr txBox="1"/>
          <p:nvPr>
            <p:ph idx="5" type="body"/>
          </p:nvPr>
        </p:nvSpPr>
        <p:spPr>
          <a:xfrm>
            <a:off x="6410325" y="3625988"/>
            <a:ext cx="2127250" cy="830262"/>
          </a:xfrm>
          <a:prstGeom prst="rect">
            <a:avLst/>
          </a:prstGeom>
          <a:noFill/>
          <a:ln>
            <a:noFill/>
          </a:ln>
        </p:spPr>
        <p:txBody>
          <a:bodyPr anchorCtr="0" anchor="t" bIns="45700" lIns="91425" spcFirstLastPara="1" rIns="91425" wrap="square" tIns="45700"/>
          <a:lstStyle>
            <a:lvl1pPr indent="-228600" lvl="0" marL="457200" marR="0" rtl="0" algn="l">
              <a:spcBef>
                <a:spcPts val="180"/>
              </a:spcBef>
              <a:spcAft>
                <a:spcPts val="0"/>
              </a:spcAft>
              <a:buClr>
                <a:srgbClr val="0D2D6A"/>
              </a:buClr>
              <a:buSzPts val="900"/>
              <a:buFont typeface="Arial"/>
              <a:buNone/>
              <a:defRPr b="0" i="0" sz="900" u="none" cap="none" strike="noStrike">
                <a:solidFill>
                  <a:srgbClr val="A5A5A5"/>
                </a:solidFill>
                <a:latin typeface="Arial"/>
                <a:ea typeface="Arial"/>
                <a:cs typeface="Arial"/>
                <a:sym typeface="Arial"/>
              </a:defRPr>
            </a:lvl1pPr>
            <a:lvl2pPr indent="-228600" lvl="1" marL="914400" marR="0" rtl="0" algn="l">
              <a:spcBef>
                <a:spcPts val="240"/>
              </a:spcBef>
              <a:spcAft>
                <a:spcPts val="0"/>
              </a:spcAft>
              <a:buClr>
                <a:srgbClr val="0D2D6A"/>
              </a:buClr>
              <a:buSzPts val="1200"/>
              <a:buFont typeface="Arial"/>
              <a:buNone/>
              <a:defRPr b="0" i="0" sz="1200" u="none" cap="none" strike="noStrike">
                <a:solidFill>
                  <a:srgbClr val="A5A5A5"/>
                </a:solidFill>
                <a:latin typeface="Arial"/>
                <a:ea typeface="Arial"/>
                <a:cs typeface="Arial"/>
                <a:sym typeface="Arial"/>
              </a:defRPr>
            </a:lvl2pPr>
            <a:lvl3pPr indent="-228600" lvl="2" marL="1371600" marR="0" rtl="0" algn="l">
              <a:spcBef>
                <a:spcPts val="240"/>
              </a:spcBef>
              <a:spcAft>
                <a:spcPts val="0"/>
              </a:spcAft>
              <a:buClr>
                <a:srgbClr val="0D2D6A"/>
              </a:buClr>
              <a:buSzPts val="1200"/>
              <a:buFont typeface="Arial"/>
              <a:buNone/>
              <a:defRPr b="0" i="0" sz="1200" u="none" cap="none" strike="noStrike">
                <a:solidFill>
                  <a:srgbClr val="A5A5A5"/>
                </a:solidFill>
                <a:latin typeface="Arial"/>
                <a:ea typeface="Arial"/>
                <a:cs typeface="Arial"/>
                <a:sym typeface="Arial"/>
              </a:defRPr>
            </a:lvl3pPr>
            <a:lvl4pPr indent="-228600" lvl="3" marL="1828800" marR="0" rtl="0" algn="l">
              <a:spcBef>
                <a:spcPts val="240"/>
              </a:spcBef>
              <a:spcAft>
                <a:spcPts val="0"/>
              </a:spcAft>
              <a:buClr>
                <a:srgbClr val="0D2D6A"/>
              </a:buClr>
              <a:buSzPts val="1200"/>
              <a:buFont typeface="Arial"/>
              <a:buNone/>
              <a:defRPr b="0" i="0" sz="1200" u="none" cap="none" strike="noStrike">
                <a:solidFill>
                  <a:srgbClr val="A5A5A5"/>
                </a:solidFill>
                <a:latin typeface="Arial"/>
                <a:ea typeface="Arial"/>
                <a:cs typeface="Arial"/>
                <a:sym typeface="Arial"/>
              </a:defRPr>
            </a:lvl4pPr>
            <a:lvl5pPr indent="-228600" lvl="4" marL="2286000" marR="0" rtl="0" algn="l">
              <a:spcBef>
                <a:spcPts val="240"/>
              </a:spcBef>
              <a:spcAft>
                <a:spcPts val="0"/>
              </a:spcAft>
              <a:buClr>
                <a:srgbClr val="0D2D6A"/>
              </a:buClr>
              <a:buSzPts val="1200"/>
              <a:buFont typeface="Arial"/>
              <a:buNone/>
              <a:defRPr b="0" i="0" sz="120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31" name="Google Shape;131;p15"/>
          <p:cNvSpPr txBox="1"/>
          <p:nvPr>
            <p:ph idx="6" type="body"/>
          </p:nvPr>
        </p:nvSpPr>
        <p:spPr>
          <a:xfrm>
            <a:off x="4114800" y="1673223"/>
            <a:ext cx="1600200" cy="308115"/>
          </a:xfrm>
          <a:prstGeom prst="rect">
            <a:avLst/>
          </a:prstGeom>
          <a:noFill/>
          <a:ln>
            <a:noFill/>
          </a:ln>
        </p:spPr>
        <p:txBody>
          <a:bodyPr anchorCtr="0" anchor="t" bIns="45700" lIns="91425" spcFirstLastPara="1" rIns="91425" wrap="square" tIns="45700"/>
          <a:lstStyle>
            <a:lvl1pPr indent="-228600" lvl="0" marL="457200" marR="0" rtl="0" algn="l">
              <a:spcBef>
                <a:spcPts val="240"/>
              </a:spcBef>
              <a:spcAft>
                <a:spcPts val="0"/>
              </a:spcAft>
              <a:buClr>
                <a:srgbClr val="0D2D6A"/>
              </a:buClr>
              <a:buSzPts val="1200"/>
              <a:buFont typeface="Arial"/>
              <a:buNone/>
              <a:defRPr b="0" i="0" sz="1200" u="none" cap="none" strike="noStrike">
                <a:solidFill>
                  <a:srgbClr val="AEAEAE"/>
                </a:solidFill>
                <a:latin typeface="Arial"/>
                <a:ea typeface="Arial"/>
                <a:cs typeface="Arial"/>
                <a:sym typeface="Arial"/>
              </a:defRPr>
            </a:lvl1pPr>
            <a:lvl2pPr indent="-228600" lvl="1" marL="914400" marR="0" rtl="0" algn="l">
              <a:spcBef>
                <a:spcPts val="240"/>
              </a:spcBef>
              <a:spcAft>
                <a:spcPts val="0"/>
              </a:spcAft>
              <a:buClr>
                <a:srgbClr val="0D2D6A"/>
              </a:buClr>
              <a:buSzPts val="1200"/>
              <a:buFont typeface="Arial"/>
              <a:buNone/>
              <a:defRPr b="0" i="0" sz="1200" u="none" cap="none" strike="noStrike">
                <a:solidFill>
                  <a:srgbClr val="A5A5A5"/>
                </a:solidFill>
                <a:latin typeface="Arial"/>
                <a:ea typeface="Arial"/>
                <a:cs typeface="Arial"/>
                <a:sym typeface="Arial"/>
              </a:defRPr>
            </a:lvl2pPr>
            <a:lvl3pPr indent="-228600" lvl="2" marL="1371600" marR="0" rtl="0" algn="l">
              <a:spcBef>
                <a:spcPts val="220"/>
              </a:spcBef>
              <a:spcAft>
                <a:spcPts val="0"/>
              </a:spcAft>
              <a:buClr>
                <a:srgbClr val="0D2D6A"/>
              </a:buClr>
              <a:buSzPts val="1100"/>
              <a:buFont typeface="Arial"/>
              <a:buNone/>
              <a:defRPr b="0" i="0" sz="1100" u="none" cap="none" strike="noStrike">
                <a:solidFill>
                  <a:srgbClr val="A5A5A5"/>
                </a:solidFill>
                <a:latin typeface="Arial"/>
                <a:ea typeface="Arial"/>
                <a:cs typeface="Arial"/>
                <a:sym typeface="Arial"/>
              </a:defRPr>
            </a:lvl3pPr>
            <a:lvl4pPr indent="-228600" lvl="3" marL="18288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4pPr>
            <a:lvl5pPr indent="-228600" lvl="4" marL="22860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32" name="Google Shape;132;p15"/>
          <p:cNvSpPr txBox="1"/>
          <p:nvPr>
            <p:ph idx="7" type="body"/>
          </p:nvPr>
        </p:nvSpPr>
        <p:spPr>
          <a:xfrm>
            <a:off x="6781800" y="1673223"/>
            <a:ext cx="1600200" cy="308115"/>
          </a:xfrm>
          <a:prstGeom prst="rect">
            <a:avLst/>
          </a:prstGeom>
          <a:noFill/>
          <a:ln>
            <a:noFill/>
          </a:ln>
        </p:spPr>
        <p:txBody>
          <a:bodyPr anchorCtr="0" anchor="t" bIns="45700" lIns="91425" spcFirstLastPara="1" rIns="91425" wrap="square" tIns="45700"/>
          <a:lstStyle>
            <a:lvl1pPr indent="-228600" lvl="0" marL="457200" marR="0" rtl="0" algn="l">
              <a:spcBef>
                <a:spcPts val="240"/>
              </a:spcBef>
              <a:spcAft>
                <a:spcPts val="0"/>
              </a:spcAft>
              <a:buClr>
                <a:srgbClr val="0D2D6A"/>
              </a:buClr>
              <a:buSzPts val="1200"/>
              <a:buFont typeface="Arial"/>
              <a:buNone/>
              <a:defRPr b="0" i="0" sz="1200" u="none" cap="none" strike="noStrike">
                <a:solidFill>
                  <a:srgbClr val="AEAEAE"/>
                </a:solidFill>
                <a:latin typeface="Arial"/>
                <a:ea typeface="Arial"/>
                <a:cs typeface="Arial"/>
                <a:sym typeface="Arial"/>
              </a:defRPr>
            </a:lvl1pPr>
            <a:lvl2pPr indent="-228600" lvl="1" marL="914400" marR="0" rtl="0" algn="l">
              <a:spcBef>
                <a:spcPts val="240"/>
              </a:spcBef>
              <a:spcAft>
                <a:spcPts val="0"/>
              </a:spcAft>
              <a:buClr>
                <a:srgbClr val="0D2D6A"/>
              </a:buClr>
              <a:buSzPts val="1200"/>
              <a:buFont typeface="Arial"/>
              <a:buNone/>
              <a:defRPr b="0" i="0" sz="1200" u="none" cap="none" strike="noStrike">
                <a:solidFill>
                  <a:srgbClr val="A5A5A5"/>
                </a:solidFill>
                <a:latin typeface="Arial"/>
                <a:ea typeface="Arial"/>
                <a:cs typeface="Arial"/>
                <a:sym typeface="Arial"/>
              </a:defRPr>
            </a:lvl2pPr>
            <a:lvl3pPr indent="-228600" lvl="2" marL="1371600" marR="0" rtl="0" algn="l">
              <a:spcBef>
                <a:spcPts val="220"/>
              </a:spcBef>
              <a:spcAft>
                <a:spcPts val="0"/>
              </a:spcAft>
              <a:buClr>
                <a:srgbClr val="0D2D6A"/>
              </a:buClr>
              <a:buSzPts val="1100"/>
              <a:buFont typeface="Arial"/>
              <a:buNone/>
              <a:defRPr b="0" i="0" sz="1100" u="none" cap="none" strike="noStrike">
                <a:solidFill>
                  <a:srgbClr val="A5A5A5"/>
                </a:solidFill>
                <a:latin typeface="Arial"/>
                <a:ea typeface="Arial"/>
                <a:cs typeface="Arial"/>
                <a:sym typeface="Arial"/>
              </a:defRPr>
            </a:lvl3pPr>
            <a:lvl4pPr indent="-228600" lvl="3" marL="18288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4pPr>
            <a:lvl5pPr indent="-228600" lvl="4" marL="22860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33" name="Google Shape;133;p15"/>
          <p:cNvSpPr txBox="1"/>
          <p:nvPr>
            <p:ph idx="8" type="body"/>
          </p:nvPr>
        </p:nvSpPr>
        <p:spPr>
          <a:xfrm>
            <a:off x="4114800" y="3257550"/>
            <a:ext cx="1600200" cy="308115"/>
          </a:xfrm>
          <a:prstGeom prst="rect">
            <a:avLst/>
          </a:prstGeom>
          <a:noFill/>
          <a:ln>
            <a:noFill/>
          </a:ln>
        </p:spPr>
        <p:txBody>
          <a:bodyPr anchorCtr="0" anchor="t" bIns="45700" lIns="91425" spcFirstLastPara="1" rIns="91425" wrap="square" tIns="45700"/>
          <a:lstStyle>
            <a:lvl1pPr indent="-228600" lvl="0" marL="457200" marR="0" rtl="0" algn="l">
              <a:spcBef>
                <a:spcPts val="240"/>
              </a:spcBef>
              <a:spcAft>
                <a:spcPts val="0"/>
              </a:spcAft>
              <a:buClr>
                <a:srgbClr val="0D2D6A"/>
              </a:buClr>
              <a:buSzPts val="1200"/>
              <a:buFont typeface="Arial"/>
              <a:buNone/>
              <a:defRPr b="0" i="0" sz="1200" u="none" cap="none" strike="noStrike">
                <a:solidFill>
                  <a:srgbClr val="AEAEAE"/>
                </a:solidFill>
                <a:latin typeface="Arial"/>
                <a:ea typeface="Arial"/>
                <a:cs typeface="Arial"/>
                <a:sym typeface="Arial"/>
              </a:defRPr>
            </a:lvl1pPr>
            <a:lvl2pPr indent="-228600" lvl="1" marL="914400" marR="0" rtl="0" algn="l">
              <a:spcBef>
                <a:spcPts val="240"/>
              </a:spcBef>
              <a:spcAft>
                <a:spcPts val="0"/>
              </a:spcAft>
              <a:buClr>
                <a:srgbClr val="0D2D6A"/>
              </a:buClr>
              <a:buSzPts val="1200"/>
              <a:buFont typeface="Arial"/>
              <a:buNone/>
              <a:defRPr b="0" i="0" sz="1200" u="none" cap="none" strike="noStrike">
                <a:solidFill>
                  <a:srgbClr val="A5A5A5"/>
                </a:solidFill>
                <a:latin typeface="Arial"/>
                <a:ea typeface="Arial"/>
                <a:cs typeface="Arial"/>
                <a:sym typeface="Arial"/>
              </a:defRPr>
            </a:lvl2pPr>
            <a:lvl3pPr indent="-228600" lvl="2" marL="1371600" marR="0" rtl="0" algn="l">
              <a:spcBef>
                <a:spcPts val="220"/>
              </a:spcBef>
              <a:spcAft>
                <a:spcPts val="0"/>
              </a:spcAft>
              <a:buClr>
                <a:srgbClr val="0D2D6A"/>
              </a:buClr>
              <a:buSzPts val="1100"/>
              <a:buFont typeface="Arial"/>
              <a:buNone/>
              <a:defRPr b="0" i="0" sz="1100" u="none" cap="none" strike="noStrike">
                <a:solidFill>
                  <a:srgbClr val="A5A5A5"/>
                </a:solidFill>
                <a:latin typeface="Arial"/>
                <a:ea typeface="Arial"/>
                <a:cs typeface="Arial"/>
                <a:sym typeface="Arial"/>
              </a:defRPr>
            </a:lvl3pPr>
            <a:lvl4pPr indent="-228600" lvl="3" marL="18288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4pPr>
            <a:lvl5pPr indent="-228600" lvl="4" marL="22860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34" name="Google Shape;134;p15"/>
          <p:cNvSpPr txBox="1"/>
          <p:nvPr>
            <p:ph idx="9" type="body"/>
          </p:nvPr>
        </p:nvSpPr>
        <p:spPr>
          <a:xfrm>
            <a:off x="6781800" y="3257550"/>
            <a:ext cx="1600200" cy="308115"/>
          </a:xfrm>
          <a:prstGeom prst="rect">
            <a:avLst/>
          </a:prstGeom>
          <a:noFill/>
          <a:ln>
            <a:noFill/>
          </a:ln>
        </p:spPr>
        <p:txBody>
          <a:bodyPr anchorCtr="0" anchor="t" bIns="45700" lIns="91425" spcFirstLastPara="1" rIns="91425" wrap="square" tIns="45700"/>
          <a:lstStyle>
            <a:lvl1pPr indent="-228600" lvl="0" marL="457200" marR="0" rtl="0" algn="l">
              <a:spcBef>
                <a:spcPts val="240"/>
              </a:spcBef>
              <a:spcAft>
                <a:spcPts val="0"/>
              </a:spcAft>
              <a:buClr>
                <a:srgbClr val="0D2D6A"/>
              </a:buClr>
              <a:buSzPts val="1200"/>
              <a:buFont typeface="Arial"/>
              <a:buNone/>
              <a:defRPr b="0" i="0" sz="1200" u="none" cap="none" strike="noStrike">
                <a:solidFill>
                  <a:srgbClr val="AEAEAE"/>
                </a:solidFill>
                <a:latin typeface="Arial"/>
                <a:ea typeface="Arial"/>
                <a:cs typeface="Arial"/>
                <a:sym typeface="Arial"/>
              </a:defRPr>
            </a:lvl1pPr>
            <a:lvl2pPr indent="-228600" lvl="1" marL="914400" marR="0" rtl="0" algn="l">
              <a:spcBef>
                <a:spcPts val="240"/>
              </a:spcBef>
              <a:spcAft>
                <a:spcPts val="0"/>
              </a:spcAft>
              <a:buClr>
                <a:srgbClr val="0D2D6A"/>
              </a:buClr>
              <a:buSzPts val="1200"/>
              <a:buFont typeface="Arial"/>
              <a:buNone/>
              <a:defRPr b="0" i="0" sz="1200" u="none" cap="none" strike="noStrike">
                <a:solidFill>
                  <a:srgbClr val="A5A5A5"/>
                </a:solidFill>
                <a:latin typeface="Arial"/>
                <a:ea typeface="Arial"/>
                <a:cs typeface="Arial"/>
                <a:sym typeface="Arial"/>
              </a:defRPr>
            </a:lvl2pPr>
            <a:lvl3pPr indent="-228600" lvl="2" marL="1371600" marR="0" rtl="0" algn="l">
              <a:spcBef>
                <a:spcPts val="220"/>
              </a:spcBef>
              <a:spcAft>
                <a:spcPts val="0"/>
              </a:spcAft>
              <a:buClr>
                <a:srgbClr val="0D2D6A"/>
              </a:buClr>
              <a:buSzPts val="1100"/>
              <a:buFont typeface="Arial"/>
              <a:buNone/>
              <a:defRPr b="0" i="0" sz="1100" u="none" cap="none" strike="noStrike">
                <a:solidFill>
                  <a:srgbClr val="A5A5A5"/>
                </a:solidFill>
                <a:latin typeface="Arial"/>
                <a:ea typeface="Arial"/>
                <a:cs typeface="Arial"/>
                <a:sym typeface="Arial"/>
              </a:defRPr>
            </a:lvl3pPr>
            <a:lvl4pPr indent="-228600" lvl="3" marL="18288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4pPr>
            <a:lvl5pPr indent="-228600" lvl="4" marL="22860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35" name="Google Shape;135;p15"/>
          <p:cNvSpPr txBox="1"/>
          <p:nvPr>
            <p:ph type="title"/>
          </p:nvPr>
        </p:nvSpPr>
        <p:spPr>
          <a:xfrm>
            <a:off x="762000" y="438150"/>
            <a:ext cx="7620000" cy="85725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Clr>
                <a:srgbClr val="141415"/>
              </a:buClr>
              <a:buSzPts val="2400"/>
              <a:buFont typeface="Montserrat"/>
              <a:buNone/>
              <a:defRPr b="1" i="0" sz="2400" u="none" cap="none" strike="noStrike">
                <a:solidFill>
                  <a:srgbClr val="141415"/>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36" name="Google Shape;136;p15"/>
          <p:cNvSpPr txBox="1"/>
          <p:nvPr>
            <p:ph idx="13" type="body"/>
          </p:nvPr>
        </p:nvSpPr>
        <p:spPr>
          <a:xfrm>
            <a:off x="2057400" y="457200"/>
            <a:ext cx="5029200" cy="323850"/>
          </a:xfrm>
          <a:prstGeom prst="rect">
            <a:avLst/>
          </a:prstGeom>
          <a:noFill/>
          <a:ln>
            <a:noFill/>
          </a:ln>
        </p:spPr>
        <p:txBody>
          <a:bodyPr anchorCtr="0" anchor="t" bIns="45700" lIns="91425" spcFirstLastPara="1" rIns="91425" wrap="square" tIns="45700"/>
          <a:lstStyle>
            <a:lvl1pPr indent="-228600" lvl="0" marL="457200" marR="0" rtl="0" algn="ctr">
              <a:spcBef>
                <a:spcPts val="180"/>
              </a:spcBef>
              <a:spcAft>
                <a:spcPts val="0"/>
              </a:spcAft>
              <a:buClr>
                <a:srgbClr val="0D2D6A"/>
              </a:buClr>
              <a:buSzPts val="900"/>
              <a:buFont typeface="Arial"/>
              <a:buNone/>
              <a:defRPr b="1" i="0" sz="900" u="none" cap="none" strike="noStrike">
                <a:solidFill>
                  <a:srgbClr val="6F6F6F"/>
                </a:solidFill>
                <a:latin typeface="Montserrat"/>
                <a:ea typeface="Montserrat"/>
                <a:cs typeface="Montserrat"/>
                <a:sym typeface="Montserrat"/>
              </a:defRPr>
            </a:lvl1pPr>
            <a:lvl2pPr indent="-228600" lvl="1" marL="9144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2pPr>
            <a:lvl3pPr indent="-228600" lvl="2" marL="13716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3pPr>
            <a:lvl4pPr indent="-228600" lvl="3" marL="18288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4pPr>
            <a:lvl5pPr indent="-228600" lvl="4" marL="22860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Title and Content">
  <p:cSld name="2_Title and Content">
    <p:spTree>
      <p:nvGrpSpPr>
        <p:cNvPr id="137" name="Shape 137"/>
        <p:cNvGrpSpPr/>
        <p:nvPr/>
      </p:nvGrpSpPr>
      <p:grpSpPr>
        <a:xfrm>
          <a:off x="0" y="0"/>
          <a:ext cx="0" cy="0"/>
          <a:chOff x="0" y="0"/>
          <a:chExt cx="0" cy="0"/>
        </a:xfrm>
      </p:grpSpPr>
      <p:sp>
        <p:nvSpPr>
          <p:cNvPr id="138" name="Google Shape;138;p16"/>
          <p:cNvSpPr/>
          <p:nvPr>
            <p:ph idx="2" type="pic"/>
          </p:nvPr>
        </p:nvSpPr>
        <p:spPr>
          <a:xfrm>
            <a:off x="0" y="1504951"/>
            <a:ext cx="9144000" cy="1187999"/>
          </a:xfrm>
          <a:prstGeom prst="rect">
            <a:avLst/>
          </a:prstGeom>
          <a:noFill/>
          <a:ln>
            <a:noFill/>
          </a:ln>
        </p:spPr>
        <p:txBody>
          <a:bodyPr anchorCtr="0" anchor="t" bIns="45700" lIns="91425" spcFirstLastPara="1" rIns="91425" wrap="square" tIns="45700"/>
          <a:lstStyle>
            <a:lvl1pPr lvl="0" marR="0" rtl="0" algn="l">
              <a:spcBef>
                <a:spcPts val="200"/>
              </a:spcBef>
              <a:spcAft>
                <a:spcPts val="0"/>
              </a:spcAft>
              <a:buClr>
                <a:srgbClr val="0D2D6A"/>
              </a:buClr>
              <a:buSzPts val="1000"/>
              <a:buFont typeface="Arial"/>
              <a:buNone/>
              <a:defRPr b="0" i="0" sz="1000" u="none" cap="none" strike="noStrike">
                <a:solidFill>
                  <a:srgbClr val="17375E"/>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39" name="Google Shape;139;p16"/>
          <p:cNvSpPr txBox="1"/>
          <p:nvPr>
            <p:ph type="title"/>
          </p:nvPr>
        </p:nvSpPr>
        <p:spPr>
          <a:xfrm>
            <a:off x="762000" y="438150"/>
            <a:ext cx="7620000" cy="85725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Clr>
                <a:srgbClr val="141415"/>
              </a:buClr>
              <a:buSzPts val="2400"/>
              <a:buFont typeface="Montserrat"/>
              <a:buNone/>
              <a:defRPr b="1" i="0" sz="2400" u="none" cap="none" strike="noStrike">
                <a:solidFill>
                  <a:srgbClr val="141415"/>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40" name="Google Shape;140;p16"/>
          <p:cNvSpPr txBox="1"/>
          <p:nvPr>
            <p:ph idx="1" type="body"/>
          </p:nvPr>
        </p:nvSpPr>
        <p:spPr>
          <a:xfrm>
            <a:off x="2057400" y="457200"/>
            <a:ext cx="5029200" cy="323850"/>
          </a:xfrm>
          <a:prstGeom prst="rect">
            <a:avLst/>
          </a:prstGeom>
          <a:noFill/>
          <a:ln>
            <a:noFill/>
          </a:ln>
        </p:spPr>
        <p:txBody>
          <a:bodyPr anchorCtr="0" anchor="t" bIns="45700" lIns="91425" spcFirstLastPara="1" rIns="91425" wrap="square" tIns="45700"/>
          <a:lstStyle>
            <a:lvl1pPr indent="-228600" lvl="0" marL="457200" marR="0" rtl="0" algn="ctr">
              <a:spcBef>
                <a:spcPts val="180"/>
              </a:spcBef>
              <a:spcAft>
                <a:spcPts val="0"/>
              </a:spcAft>
              <a:buClr>
                <a:srgbClr val="0D2D6A"/>
              </a:buClr>
              <a:buSzPts val="900"/>
              <a:buFont typeface="Arial"/>
              <a:buNone/>
              <a:defRPr b="1" i="0" sz="900" u="none" cap="none" strike="noStrike">
                <a:solidFill>
                  <a:srgbClr val="6F6F6F"/>
                </a:solidFill>
                <a:latin typeface="Montserrat"/>
                <a:ea typeface="Montserrat"/>
                <a:cs typeface="Montserrat"/>
                <a:sym typeface="Montserrat"/>
              </a:defRPr>
            </a:lvl1pPr>
            <a:lvl2pPr indent="-228600" lvl="1" marL="9144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2pPr>
            <a:lvl3pPr indent="-228600" lvl="2" marL="13716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3pPr>
            <a:lvl4pPr indent="-228600" lvl="3" marL="18288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4pPr>
            <a:lvl5pPr indent="-228600" lvl="4" marL="22860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41" name="Google Shape;141;p16"/>
          <p:cNvSpPr/>
          <p:nvPr>
            <p:ph idx="3" type="pic"/>
          </p:nvPr>
        </p:nvSpPr>
        <p:spPr>
          <a:xfrm>
            <a:off x="0" y="2730226"/>
            <a:ext cx="9144000" cy="1187999"/>
          </a:xfrm>
          <a:prstGeom prst="rect">
            <a:avLst/>
          </a:prstGeom>
          <a:noFill/>
          <a:ln>
            <a:noFill/>
          </a:ln>
        </p:spPr>
        <p:txBody>
          <a:bodyPr anchorCtr="0" anchor="t" bIns="45700" lIns="91425" spcFirstLastPara="1" rIns="91425" wrap="square" tIns="45700"/>
          <a:lstStyle>
            <a:lvl1pPr lvl="0" marR="0" rtl="0" algn="l">
              <a:spcBef>
                <a:spcPts val="200"/>
              </a:spcBef>
              <a:spcAft>
                <a:spcPts val="0"/>
              </a:spcAft>
              <a:buClr>
                <a:srgbClr val="0D2D6A"/>
              </a:buClr>
              <a:buSzPts val="1000"/>
              <a:buFont typeface="Arial"/>
              <a:buNone/>
              <a:defRPr b="0" i="0" sz="1000" u="none" cap="none" strike="noStrike">
                <a:solidFill>
                  <a:srgbClr val="17375E"/>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42" name="Google Shape;142;p16"/>
          <p:cNvSpPr/>
          <p:nvPr>
            <p:ph idx="4" type="pic"/>
          </p:nvPr>
        </p:nvSpPr>
        <p:spPr>
          <a:xfrm>
            <a:off x="0" y="3955501"/>
            <a:ext cx="9144000" cy="1187999"/>
          </a:xfrm>
          <a:prstGeom prst="rect">
            <a:avLst/>
          </a:prstGeom>
          <a:noFill/>
          <a:ln>
            <a:noFill/>
          </a:ln>
        </p:spPr>
        <p:txBody>
          <a:bodyPr anchorCtr="0" anchor="t" bIns="45700" lIns="91425" spcFirstLastPara="1" rIns="91425" wrap="square" tIns="45700"/>
          <a:lstStyle>
            <a:lvl1pPr lvl="0" marR="0" rtl="0" algn="l">
              <a:spcBef>
                <a:spcPts val="200"/>
              </a:spcBef>
              <a:spcAft>
                <a:spcPts val="0"/>
              </a:spcAft>
              <a:buClr>
                <a:srgbClr val="0D2D6A"/>
              </a:buClr>
              <a:buSzPts val="1000"/>
              <a:buFont typeface="Arial"/>
              <a:buNone/>
              <a:defRPr b="0" i="0" sz="1000" u="none" cap="none" strike="noStrike">
                <a:solidFill>
                  <a:srgbClr val="17375E"/>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Custom Layout">
  <p:cSld name="1_Custom Layout">
    <p:spTree>
      <p:nvGrpSpPr>
        <p:cNvPr id="143" name="Shape 143"/>
        <p:cNvGrpSpPr/>
        <p:nvPr/>
      </p:nvGrpSpPr>
      <p:grpSpPr>
        <a:xfrm>
          <a:off x="0" y="0"/>
          <a:ext cx="0" cy="0"/>
          <a:chOff x="0" y="0"/>
          <a:chExt cx="0" cy="0"/>
        </a:xfrm>
      </p:grpSpPr>
      <p:sp>
        <p:nvSpPr>
          <p:cNvPr id="144" name="Google Shape;144;p17"/>
          <p:cNvSpPr/>
          <p:nvPr>
            <p:ph idx="2" type="pic"/>
          </p:nvPr>
        </p:nvSpPr>
        <p:spPr>
          <a:xfrm>
            <a:off x="4572000" y="1809750"/>
            <a:ext cx="2133600" cy="3352800"/>
          </a:xfrm>
          <a:prstGeom prst="rect">
            <a:avLst/>
          </a:prstGeom>
          <a:noFill/>
          <a:ln>
            <a:noFill/>
          </a:ln>
        </p:spPr>
        <p:txBody>
          <a:bodyPr anchorCtr="0" anchor="t" bIns="45700" lIns="91425" spcFirstLastPara="1" rIns="91425" wrap="square" tIns="45700"/>
          <a:lstStyle>
            <a:lvl1pPr lvl="0"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45" name="Google Shape;145;p17"/>
          <p:cNvSpPr/>
          <p:nvPr>
            <p:ph idx="3" type="pic"/>
          </p:nvPr>
        </p:nvSpPr>
        <p:spPr>
          <a:xfrm>
            <a:off x="0" y="1809750"/>
            <a:ext cx="2133600" cy="3352800"/>
          </a:xfrm>
          <a:prstGeom prst="rect">
            <a:avLst/>
          </a:prstGeom>
          <a:noFill/>
          <a:ln>
            <a:noFill/>
          </a:ln>
        </p:spPr>
        <p:txBody>
          <a:bodyPr anchorCtr="0" anchor="t" bIns="45700" lIns="91425" spcFirstLastPara="1" rIns="91425" wrap="square" tIns="45700"/>
          <a:lstStyle>
            <a:lvl1pPr lvl="0"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46" name="Google Shape;146;p17"/>
          <p:cNvSpPr txBox="1"/>
          <p:nvPr>
            <p:ph type="title"/>
          </p:nvPr>
        </p:nvSpPr>
        <p:spPr>
          <a:xfrm>
            <a:off x="762000" y="438150"/>
            <a:ext cx="7620000" cy="85725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Clr>
                <a:srgbClr val="141415"/>
              </a:buClr>
              <a:buSzPts val="2400"/>
              <a:buFont typeface="Montserrat"/>
              <a:buNone/>
              <a:defRPr b="1" i="0" sz="2400" u="none" cap="none" strike="noStrike">
                <a:solidFill>
                  <a:srgbClr val="141415"/>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47" name="Google Shape;147;p17"/>
          <p:cNvSpPr txBox="1"/>
          <p:nvPr>
            <p:ph idx="1" type="body"/>
          </p:nvPr>
        </p:nvSpPr>
        <p:spPr>
          <a:xfrm>
            <a:off x="2057400" y="457200"/>
            <a:ext cx="5029200" cy="323850"/>
          </a:xfrm>
          <a:prstGeom prst="rect">
            <a:avLst/>
          </a:prstGeom>
          <a:noFill/>
          <a:ln>
            <a:noFill/>
          </a:ln>
        </p:spPr>
        <p:txBody>
          <a:bodyPr anchorCtr="0" anchor="t" bIns="45700" lIns="91425" spcFirstLastPara="1" rIns="91425" wrap="square" tIns="45700"/>
          <a:lstStyle>
            <a:lvl1pPr indent="-228600" lvl="0" marL="457200" marR="0" rtl="0" algn="ctr">
              <a:spcBef>
                <a:spcPts val="180"/>
              </a:spcBef>
              <a:spcAft>
                <a:spcPts val="0"/>
              </a:spcAft>
              <a:buClr>
                <a:srgbClr val="0D2D6A"/>
              </a:buClr>
              <a:buSzPts val="900"/>
              <a:buFont typeface="Arial"/>
              <a:buNone/>
              <a:defRPr b="1" i="0" sz="900" u="none" cap="none" strike="noStrike">
                <a:solidFill>
                  <a:srgbClr val="6F6F6F"/>
                </a:solidFill>
                <a:latin typeface="Montserrat"/>
                <a:ea typeface="Montserrat"/>
                <a:cs typeface="Montserrat"/>
                <a:sym typeface="Montserrat"/>
              </a:defRPr>
            </a:lvl1pPr>
            <a:lvl2pPr indent="-228600" lvl="1" marL="9144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2pPr>
            <a:lvl3pPr indent="-228600" lvl="2" marL="13716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3pPr>
            <a:lvl4pPr indent="-228600" lvl="3" marL="18288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4pPr>
            <a:lvl5pPr indent="-228600" lvl="4" marL="22860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_Custom Layout">
  <p:cSld name="3_Custom Layout">
    <p:spTree>
      <p:nvGrpSpPr>
        <p:cNvPr id="148" name="Shape 148"/>
        <p:cNvGrpSpPr/>
        <p:nvPr/>
      </p:nvGrpSpPr>
      <p:grpSpPr>
        <a:xfrm>
          <a:off x="0" y="0"/>
          <a:ext cx="0" cy="0"/>
          <a:chOff x="0" y="0"/>
          <a:chExt cx="0" cy="0"/>
        </a:xfrm>
      </p:grpSpPr>
      <p:sp>
        <p:nvSpPr>
          <p:cNvPr id="149" name="Google Shape;149;p18"/>
          <p:cNvSpPr/>
          <p:nvPr>
            <p:ph idx="2" type="pic"/>
          </p:nvPr>
        </p:nvSpPr>
        <p:spPr>
          <a:xfrm>
            <a:off x="4724400" y="1657350"/>
            <a:ext cx="3733800" cy="2438400"/>
          </a:xfrm>
          <a:prstGeom prst="rect">
            <a:avLst/>
          </a:prstGeom>
          <a:noFill/>
          <a:ln>
            <a:noFill/>
          </a:ln>
        </p:spPr>
        <p:txBody>
          <a:bodyPr anchorCtr="0" anchor="t" bIns="45700" lIns="91425" spcFirstLastPara="1" rIns="91425" wrap="square" tIns="45700"/>
          <a:lstStyle>
            <a:lvl1pPr lvl="0"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50" name="Google Shape;150;p18"/>
          <p:cNvSpPr/>
          <p:nvPr>
            <p:ph idx="3" type="pic"/>
          </p:nvPr>
        </p:nvSpPr>
        <p:spPr>
          <a:xfrm>
            <a:off x="685800" y="1657350"/>
            <a:ext cx="3733800" cy="2438400"/>
          </a:xfrm>
          <a:prstGeom prst="rect">
            <a:avLst/>
          </a:prstGeom>
          <a:noFill/>
          <a:ln>
            <a:noFill/>
          </a:ln>
        </p:spPr>
        <p:txBody>
          <a:bodyPr anchorCtr="0" anchor="t" bIns="45700" lIns="91425" spcFirstLastPara="1" rIns="91425" wrap="square" tIns="45700"/>
          <a:lstStyle>
            <a:lvl1pPr lvl="0"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51" name="Google Shape;151;p18"/>
          <p:cNvSpPr txBox="1"/>
          <p:nvPr>
            <p:ph type="title"/>
          </p:nvPr>
        </p:nvSpPr>
        <p:spPr>
          <a:xfrm>
            <a:off x="762000" y="438150"/>
            <a:ext cx="7620000" cy="85725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Clr>
                <a:srgbClr val="141415"/>
              </a:buClr>
              <a:buSzPts val="2400"/>
              <a:buFont typeface="Montserrat"/>
              <a:buNone/>
              <a:defRPr b="1" i="0" sz="2400" u="none" cap="none" strike="noStrike">
                <a:solidFill>
                  <a:srgbClr val="141415"/>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52" name="Google Shape;152;p18"/>
          <p:cNvSpPr txBox="1"/>
          <p:nvPr>
            <p:ph idx="1" type="body"/>
          </p:nvPr>
        </p:nvSpPr>
        <p:spPr>
          <a:xfrm>
            <a:off x="2057400" y="457200"/>
            <a:ext cx="5029200" cy="323850"/>
          </a:xfrm>
          <a:prstGeom prst="rect">
            <a:avLst/>
          </a:prstGeom>
          <a:noFill/>
          <a:ln>
            <a:noFill/>
          </a:ln>
        </p:spPr>
        <p:txBody>
          <a:bodyPr anchorCtr="0" anchor="t" bIns="45700" lIns="91425" spcFirstLastPara="1" rIns="91425" wrap="square" tIns="45700"/>
          <a:lstStyle>
            <a:lvl1pPr indent="-228600" lvl="0" marL="457200" marR="0" rtl="0" algn="ctr">
              <a:spcBef>
                <a:spcPts val="180"/>
              </a:spcBef>
              <a:spcAft>
                <a:spcPts val="0"/>
              </a:spcAft>
              <a:buClr>
                <a:srgbClr val="0D2D6A"/>
              </a:buClr>
              <a:buSzPts val="900"/>
              <a:buFont typeface="Arial"/>
              <a:buNone/>
              <a:defRPr b="1" i="0" sz="900" u="none" cap="none" strike="noStrike">
                <a:solidFill>
                  <a:srgbClr val="6F6F6F"/>
                </a:solidFill>
                <a:latin typeface="Montserrat"/>
                <a:ea typeface="Montserrat"/>
                <a:cs typeface="Montserrat"/>
                <a:sym typeface="Montserrat"/>
              </a:defRPr>
            </a:lvl1pPr>
            <a:lvl2pPr indent="-228600" lvl="1" marL="9144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2pPr>
            <a:lvl3pPr indent="-228600" lvl="2" marL="13716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3pPr>
            <a:lvl4pPr indent="-228600" lvl="3" marL="18288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4pPr>
            <a:lvl5pPr indent="-228600" lvl="4" marL="22860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_Title and Content">
  <p:cSld name="4_Title and Content">
    <p:spTree>
      <p:nvGrpSpPr>
        <p:cNvPr id="153" name="Shape 153"/>
        <p:cNvGrpSpPr/>
        <p:nvPr/>
      </p:nvGrpSpPr>
      <p:grpSpPr>
        <a:xfrm>
          <a:off x="0" y="0"/>
          <a:ext cx="0" cy="0"/>
          <a:chOff x="0" y="0"/>
          <a:chExt cx="0" cy="0"/>
        </a:xfrm>
      </p:grpSpPr>
      <p:sp>
        <p:nvSpPr>
          <p:cNvPr id="154" name="Google Shape;154;p19"/>
          <p:cNvSpPr txBox="1"/>
          <p:nvPr>
            <p:ph idx="1" type="body"/>
          </p:nvPr>
        </p:nvSpPr>
        <p:spPr>
          <a:xfrm>
            <a:off x="4572000" y="1711278"/>
            <a:ext cx="2919699" cy="304800"/>
          </a:xfrm>
          <a:prstGeom prst="rect">
            <a:avLst/>
          </a:prstGeom>
          <a:noFill/>
          <a:ln>
            <a:noFill/>
          </a:ln>
        </p:spPr>
        <p:txBody>
          <a:bodyPr anchorCtr="0" anchor="ctr" bIns="45700" lIns="91425" spcFirstLastPara="1" rIns="91425" wrap="square" tIns="45700"/>
          <a:lstStyle>
            <a:lvl1pPr indent="-228600" lvl="0" marL="457200" marR="0" rtl="0" algn="l">
              <a:spcBef>
                <a:spcPts val="240"/>
              </a:spcBef>
              <a:spcAft>
                <a:spcPts val="0"/>
              </a:spcAft>
              <a:buClr>
                <a:srgbClr val="0D2D6A"/>
              </a:buClr>
              <a:buSzPts val="1200"/>
              <a:buFont typeface="Arial"/>
              <a:buNone/>
              <a:defRPr b="0" i="0" sz="1200" u="none" cap="none" strike="noStrike">
                <a:solidFill>
                  <a:schemeClr val="lt2"/>
                </a:solidFill>
                <a:latin typeface="Arial"/>
                <a:ea typeface="Arial"/>
                <a:cs typeface="Arial"/>
                <a:sym typeface="Arial"/>
              </a:defRPr>
            </a:lvl1pPr>
            <a:lvl2pPr indent="-228600" lvl="1" marL="914400" marR="0" rtl="0" algn="l">
              <a:spcBef>
                <a:spcPts val="280"/>
              </a:spcBef>
              <a:spcAft>
                <a:spcPts val="0"/>
              </a:spcAft>
              <a:buClr>
                <a:srgbClr val="0D2D6A"/>
              </a:buClr>
              <a:buSzPts val="1400"/>
              <a:buFont typeface="Arial"/>
              <a:buNone/>
              <a:defRPr b="0" i="0" sz="1400" u="none" cap="none" strike="noStrike">
                <a:solidFill>
                  <a:srgbClr val="AEAEAE"/>
                </a:solidFill>
                <a:latin typeface="Arial"/>
                <a:ea typeface="Arial"/>
                <a:cs typeface="Arial"/>
                <a:sym typeface="Arial"/>
              </a:defRPr>
            </a:lvl2pPr>
            <a:lvl3pPr indent="-228600" lvl="2" marL="1371600" marR="0" rtl="0" algn="l">
              <a:spcBef>
                <a:spcPts val="240"/>
              </a:spcBef>
              <a:spcAft>
                <a:spcPts val="0"/>
              </a:spcAft>
              <a:buClr>
                <a:srgbClr val="0D2D6A"/>
              </a:buClr>
              <a:buSzPts val="1200"/>
              <a:buFont typeface="Arial"/>
              <a:buNone/>
              <a:defRPr b="0" i="0" sz="1200" u="none" cap="none" strike="noStrike">
                <a:solidFill>
                  <a:srgbClr val="AEAEAE"/>
                </a:solidFill>
                <a:latin typeface="Arial"/>
                <a:ea typeface="Arial"/>
                <a:cs typeface="Arial"/>
                <a:sym typeface="Arial"/>
              </a:defRPr>
            </a:lvl3pPr>
            <a:lvl4pPr indent="-228600" lvl="3" marL="1828800" marR="0" rtl="0" algn="l">
              <a:spcBef>
                <a:spcPts val="220"/>
              </a:spcBef>
              <a:spcAft>
                <a:spcPts val="0"/>
              </a:spcAft>
              <a:buClr>
                <a:srgbClr val="0D2D6A"/>
              </a:buClr>
              <a:buSzPts val="1100"/>
              <a:buFont typeface="Arial"/>
              <a:buNone/>
              <a:defRPr b="0" i="0" sz="1100" u="none" cap="none" strike="noStrike">
                <a:solidFill>
                  <a:srgbClr val="AEAEAE"/>
                </a:solidFill>
                <a:latin typeface="Arial"/>
                <a:ea typeface="Arial"/>
                <a:cs typeface="Arial"/>
                <a:sym typeface="Arial"/>
              </a:defRPr>
            </a:lvl4pPr>
            <a:lvl5pPr indent="-228600" lvl="4" marL="2286000" marR="0" rtl="0" algn="l">
              <a:spcBef>
                <a:spcPts val="220"/>
              </a:spcBef>
              <a:spcAft>
                <a:spcPts val="0"/>
              </a:spcAft>
              <a:buClr>
                <a:srgbClr val="0D2D6A"/>
              </a:buClr>
              <a:buSzPts val="1100"/>
              <a:buFont typeface="Arial"/>
              <a:buNone/>
              <a:defRPr b="0" i="0" sz="1100" u="none" cap="none" strike="noStrike">
                <a:solidFill>
                  <a:srgbClr val="AEAEAE"/>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55" name="Google Shape;155;p19"/>
          <p:cNvSpPr txBox="1"/>
          <p:nvPr>
            <p:ph idx="2" type="body"/>
          </p:nvPr>
        </p:nvSpPr>
        <p:spPr>
          <a:xfrm>
            <a:off x="990600" y="3867150"/>
            <a:ext cx="2336540" cy="304800"/>
          </a:xfrm>
          <a:prstGeom prst="rect">
            <a:avLst/>
          </a:prstGeom>
          <a:noFill/>
          <a:ln>
            <a:noFill/>
          </a:ln>
        </p:spPr>
        <p:txBody>
          <a:bodyPr anchorCtr="0" anchor="t" bIns="45700" lIns="91425" spcFirstLastPara="1" rIns="91425" wrap="square" tIns="45700"/>
          <a:lstStyle>
            <a:lvl1pPr indent="-228600" lvl="0" marL="457200" marR="0" rtl="0" algn="ctr">
              <a:spcBef>
                <a:spcPts val="240"/>
              </a:spcBef>
              <a:spcAft>
                <a:spcPts val="0"/>
              </a:spcAft>
              <a:buClr>
                <a:srgbClr val="0D2D6A"/>
              </a:buClr>
              <a:buSzPts val="1200"/>
              <a:buFont typeface="Arial"/>
              <a:buNone/>
              <a:defRPr b="0" i="0" sz="1200" u="none" cap="none" strike="noStrike">
                <a:solidFill>
                  <a:schemeClr val="lt2"/>
                </a:solidFill>
                <a:latin typeface="Arial"/>
                <a:ea typeface="Arial"/>
                <a:cs typeface="Arial"/>
                <a:sym typeface="Arial"/>
              </a:defRPr>
            </a:lvl1pPr>
            <a:lvl2pPr indent="-228600" lvl="1" marL="914400" marR="0" rtl="0" algn="l">
              <a:spcBef>
                <a:spcPts val="280"/>
              </a:spcBef>
              <a:spcAft>
                <a:spcPts val="0"/>
              </a:spcAft>
              <a:buClr>
                <a:srgbClr val="0D2D6A"/>
              </a:buClr>
              <a:buSzPts val="1400"/>
              <a:buFont typeface="Arial"/>
              <a:buNone/>
              <a:defRPr b="0" i="0" sz="1400" u="none" cap="none" strike="noStrike">
                <a:solidFill>
                  <a:srgbClr val="AEAEAE"/>
                </a:solidFill>
                <a:latin typeface="Arial"/>
                <a:ea typeface="Arial"/>
                <a:cs typeface="Arial"/>
                <a:sym typeface="Arial"/>
              </a:defRPr>
            </a:lvl2pPr>
            <a:lvl3pPr indent="-228600" lvl="2" marL="1371600" marR="0" rtl="0" algn="l">
              <a:spcBef>
                <a:spcPts val="240"/>
              </a:spcBef>
              <a:spcAft>
                <a:spcPts val="0"/>
              </a:spcAft>
              <a:buClr>
                <a:srgbClr val="0D2D6A"/>
              </a:buClr>
              <a:buSzPts val="1200"/>
              <a:buFont typeface="Arial"/>
              <a:buNone/>
              <a:defRPr b="0" i="0" sz="1200" u="none" cap="none" strike="noStrike">
                <a:solidFill>
                  <a:srgbClr val="AEAEAE"/>
                </a:solidFill>
                <a:latin typeface="Arial"/>
                <a:ea typeface="Arial"/>
                <a:cs typeface="Arial"/>
                <a:sym typeface="Arial"/>
              </a:defRPr>
            </a:lvl3pPr>
            <a:lvl4pPr indent="-228600" lvl="3" marL="1828800" marR="0" rtl="0" algn="l">
              <a:spcBef>
                <a:spcPts val="220"/>
              </a:spcBef>
              <a:spcAft>
                <a:spcPts val="0"/>
              </a:spcAft>
              <a:buClr>
                <a:srgbClr val="0D2D6A"/>
              </a:buClr>
              <a:buSzPts val="1100"/>
              <a:buFont typeface="Arial"/>
              <a:buNone/>
              <a:defRPr b="0" i="0" sz="1100" u="none" cap="none" strike="noStrike">
                <a:solidFill>
                  <a:srgbClr val="AEAEAE"/>
                </a:solidFill>
                <a:latin typeface="Arial"/>
                <a:ea typeface="Arial"/>
                <a:cs typeface="Arial"/>
                <a:sym typeface="Arial"/>
              </a:defRPr>
            </a:lvl4pPr>
            <a:lvl5pPr indent="-228600" lvl="4" marL="2286000" marR="0" rtl="0" algn="l">
              <a:spcBef>
                <a:spcPts val="220"/>
              </a:spcBef>
              <a:spcAft>
                <a:spcPts val="0"/>
              </a:spcAft>
              <a:buClr>
                <a:srgbClr val="0D2D6A"/>
              </a:buClr>
              <a:buSzPts val="1100"/>
              <a:buFont typeface="Arial"/>
              <a:buNone/>
              <a:defRPr b="0" i="0" sz="1100" u="none" cap="none" strike="noStrike">
                <a:solidFill>
                  <a:srgbClr val="AEAEAE"/>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56" name="Google Shape;156;p19"/>
          <p:cNvSpPr txBox="1"/>
          <p:nvPr>
            <p:ph idx="3" type="body"/>
          </p:nvPr>
        </p:nvSpPr>
        <p:spPr>
          <a:xfrm>
            <a:off x="4071418" y="2152650"/>
            <a:ext cx="4081981" cy="876300"/>
          </a:xfrm>
          <a:prstGeom prst="rect">
            <a:avLst/>
          </a:prstGeom>
          <a:noFill/>
          <a:ln>
            <a:noFill/>
          </a:ln>
        </p:spPr>
        <p:txBody>
          <a:bodyPr anchorCtr="0" anchor="t" bIns="45700" lIns="91425" spcFirstLastPara="1" rIns="91425" wrap="square" tIns="45700"/>
          <a:lstStyle>
            <a:lvl1pPr indent="-228600" lvl="0" marL="457200" marR="0" rtl="0" algn="l">
              <a:spcBef>
                <a:spcPts val="180"/>
              </a:spcBef>
              <a:spcAft>
                <a:spcPts val="0"/>
              </a:spcAft>
              <a:buClr>
                <a:srgbClr val="0D2D6A"/>
              </a:buClr>
              <a:buSzPts val="900"/>
              <a:buFont typeface="Arial"/>
              <a:buNone/>
              <a:defRPr b="0" i="0" sz="900" u="none" cap="none" strike="noStrike">
                <a:solidFill>
                  <a:srgbClr val="A5A5A5"/>
                </a:solidFill>
                <a:latin typeface="Arial"/>
                <a:ea typeface="Arial"/>
                <a:cs typeface="Arial"/>
                <a:sym typeface="Arial"/>
              </a:defRPr>
            </a:lvl1pPr>
            <a:lvl2pPr indent="-228600" lvl="1" marL="914400" marR="0" rtl="0" algn="l">
              <a:spcBef>
                <a:spcPts val="240"/>
              </a:spcBef>
              <a:spcAft>
                <a:spcPts val="0"/>
              </a:spcAft>
              <a:buClr>
                <a:srgbClr val="0D2D6A"/>
              </a:buClr>
              <a:buSzPts val="1200"/>
              <a:buFont typeface="Arial"/>
              <a:buNone/>
              <a:defRPr b="0" i="0" sz="1200" u="none" cap="none" strike="noStrike">
                <a:solidFill>
                  <a:srgbClr val="AEAEAE"/>
                </a:solidFill>
                <a:latin typeface="Arial"/>
                <a:ea typeface="Arial"/>
                <a:cs typeface="Arial"/>
                <a:sym typeface="Arial"/>
              </a:defRPr>
            </a:lvl2pPr>
            <a:lvl3pPr indent="-228600" lvl="2" marL="1371600" marR="0" rtl="0" algn="l">
              <a:spcBef>
                <a:spcPts val="240"/>
              </a:spcBef>
              <a:spcAft>
                <a:spcPts val="0"/>
              </a:spcAft>
              <a:buClr>
                <a:srgbClr val="0D2D6A"/>
              </a:buClr>
              <a:buSzPts val="1200"/>
              <a:buFont typeface="Arial"/>
              <a:buNone/>
              <a:defRPr b="0" i="0" sz="1200" u="none" cap="none" strike="noStrike">
                <a:solidFill>
                  <a:srgbClr val="AEAEAE"/>
                </a:solidFill>
                <a:latin typeface="Arial"/>
                <a:ea typeface="Arial"/>
                <a:cs typeface="Arial"/>
                <a:sym typeface="Arial"/>
              </a:defRPr>
            </a:lvl3pPr>
            <a:lvl4pPr indent="-228600" lvl="3" marL="1828800" marR="0" rtl="0" algn="l">
              <a:spcBef>
                <a:spcPts val="240"/>
              </a:spcBef>
              <a:spcAft>
                <a:spcPts val="0"/>
              </a:spcAft>
              <a:buClr>
                <a:srgbClr val="0D2D6A"/>
              </a:buClr>
              <a:buSzPts val="1200"/>
              <a:buFont typeface="Arial"/>
              <a:buNone/>
              <a:defRPr b="0" i="0" sz="1200" u="none" cap="none" strike="noStrike">
                <a:solidFill>
                  <a:srgbClr val="AEAEAE"/>
                </a:solidFill>
                <a:latin typeface="Arial"/>
                <a:ea typeface="Arial"/>
                <a:cs typeface="Arial"/>
                <a:sym typeface="Arial"/>
              </a:defRPr>
            </a:lvl4pPr>
            <a:lvl5pPr indent="-228600" lvl="4" marL="2286000" marR="0" rtl="0" algn="l">
              <a:spcBef>
                <a:spcPts val="240"/>
              </a:spcBef>
              <a:spcAft>
                <a:spcPts val="0"/>
              </a:spcAft>
              <a:buClr>
                <a:srgbClr val="0D2D6A"/>
              </a:buClr>
              <a:buSzPts val="1200"/>
              <a:buFont typeface="Arial"/>
              <a:buNone/>
              <a:defRPr b="0" i="0" sz="1200" u="none" cap="none" strike="noStrike">
                <a:solidFill>
                  <a:srgbClr val="AEAEAE"/>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57" name="Google Shape;157;p19"/>
          <p:cNvSpPr/>
          <p:nvPr>
            <p:ph idx="4" type="pic"/>
          </p:nvPr>
        </p:nvSpPr>
        <p:spPr>
          <a:xfrm>
            <a:off x="1219200" y="1879854"/>
            <a:ext cx="1911096" cy="1911096"/>
          </a:xfrm>
          <a:prstGeom prst="ellipse">
            <a:avLst/>
          </a:prstGeom>
          <a:noFill/>
          <a:ln>
            <a:noFill/>
          </a:ln>
        </p:spPr>
        <p:txBody>
          <a:bodyPr anchorCtr="0" anchor="t" bIns="45700" lIns="91425" spcFirstLastPara="1" rIns="91425" wrap="square" tIns="45700"/>
          <a:lstStyle>
            <a:lvl1pPr lvl="0" marR="0" rtl="0" algn="ctr">
              <a:spcBef>
                <a:spcPts val="280"/>
              </a:spcBef>
              <a:spcAft>
                <a:spcPts val="0"/>
              </a:spcAft>
              <a:buClr>
                <a:srgbClr val="0D2D6A"/>
              </a:buClr>
              <a:buSzPts val="1400"/>
              <a:buFont typeface="Arial"/>
              <a:buNone/>
              <a:defRPr b="0" i="0" sz="1400" u="none" cap="none" strike="noStrike">
                <a:solidFill>
                  <a:srgbClr val="C9C9C9"/>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58" name="Google Shape;158;p19"/>
          <p:cNvSpPr txBox="1"/>
          <p:nvPr>
            <p:ph type="title"/>
          </p:nvPr>
        </p:nvSpPr>
        <p:spPr>
          <a:xfrm>
            <a:off x="762000" y="438150"/>
            <a:ext cx="7620000" cy="85725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Clr>
                <a:srgbClr val="141415"/>
              </a:buClr>
              <a:buSzPts val="2400"/>
              <a:buFont typeface="Montserrat"/>
              <a:buNone/>
              <a:defRPr b="1" i="0" sz="2400" u="none" cap="none" strike="noStrike">
                <a:solidFill>
                  <a:srgbClr val="141415"/>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59" name="Google Shape;159;p19"/>
          <p:cNvSpPr txBox="1"/>
          <p:nvPr>
            <p:ph idx="5" type="body"/>
          </p:nvPr>
        </p:nvSpPr>
        <p:spPr>
          <a:xfrm>
            <a:off x="2057400" y="457200"/>
            <a:ext cx="5029200" cy="323850"/>
          </a:xfrm>
          <a:prstGeom prst="rect">
            <a:avLst/>
          </a:prstGeom>
          <a:noFill/>
          <a:ln>
            <a:noFill/>
          </a:ln>
        </p:spPr>
        <p:txBody>
          <a:bodyPr anchorCtr="0" anchor="t" bIns="45700" lIns="91425" spcFirstLastPara="1" rIns="91425" wrap="square" tIns="45700"/>
          <a:lstStyle>
            <a:lvl1pPr indent="-228600" lvl="0" marL="457200" marR="0" rtl="0" algn="ctr">
              <a:spcBef>
                <a:spcPts val="180"/>
              </a:spcBef>
              <a:spcAft>
                <a:spcPts val="0"/>
              </a:spcAft>
              <a:buClr>
                <a:srgbClr val="0D2D6A"/>
              </a:buClr>
              <a:buSzPts val="900"/>
              <a:buFont typeface="Arial"/>
              <a:buNone/>
              <a:defRPr b="1" i="0" sz="900" u="none" cap="none" strike="noStrike">
                <a:solidFill>
                  <a:srgbClr val="6F6F6F"/>
                </a:solidFill>
                <a:latin typeface="Montserrat"/>
                <a:ea typeface="Montserrat"/>
                <a:cs typeface="Montserrat"/>
                <a:sym typeface="Montserrat"/>
              </a:defRPr>
            </a:lvl1pPr>
            <a:lvl2pPr indent="-228600" lvl="1" marL="9144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2pPr>
            <a:lvl3pPr indent="-228600" lvl="2" marL="13716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3pPr>
            <a:lvl4pPr indent="-228600" lvl="3" marL="18288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4pPr>
            <a:lvl5pPr indent="-228600" lvl="4" marL="22860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9_Title and Content">
  <p:cSld name="9_Title and Content">
    <p:spTree>
      <p:nvGrpSpPr>
        <p:cNvPr id="160" name="Shape 160"/>
        <p:cNvGrpSpPr/>
        <p:nvPr/>
      </p:nvGrpSpPr>
      <p:grpSpPr>
        <a:xfrm>
          <a:off x="0" y="0"/>
          <a:ext cx="0" cy="0"/>
          <a:chOff x="0" y="0"/>
          <a:chExt cx="0" cy="0"/>
        </a:xfrm>
      </p:grpSpPr>
      <p:sp>
        <p:nvSpPr>
          <p:cNvPr id="161" name="Google Shape;161;p20"/>
          <p:cNvSpPr/>
          <p:nvPr>
            <p:ph idx="2" type="pic"/>
          </p:nvPr>
        </p:nvSpPr>
        <p:spPr>
          <a:xfrm>
            <a:off x="2622000" y="1917150"/>
            <a:ext cx="1188000" cy="1188000"/>
          </a:xfrm>
          <a:prstGeom prst="ellipse">
            <a:avLst/>
          </a:prstGeom>
          <a:noFill/>
          <a:ln>
            <a:noFill/>
          </a:ln>
        </p:spPr>
        <p:txBody>
          <a:bodyPr anchorCtr="0" anchor="t" bIns="45700" lIns="91425" spcFirstLastPara="1" rIns="91425" wrap="square" tIns="45700"/>
          <a:lstStyle>
            <a:lvl1pPr lvl="0" marR="0" rtl="0" algn="ctr">
              <a:spcBef>
                <a:spcPts val="280"/>
              </a:spcBef>
              <a:spcAft>
                <a:spcPts val="0"/>
              </a:spcAft>
              <a:buClr>
                <a:srgbClr val="0D2D6A"/>
              </a:buClr>
              <a:buSzPts val="1400"/>
              <a:buFont typeface="Arial"/>
              <a:buNone/>
              <a:defRPr b="0" i="0" sz="1400" u="none" cap="none" strike="noStrike">
                <a:solidFill>
                  <a:srgbClr val="C9C9C9"/>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62" name="Google Shape;162;p20"/>
          <p:cNvSpPr/>
          <p:nvPr>
            <p:ph idx="3" type="pic"/>
          </p:nvPr>
        </p:nvSpPr>
        <p:spPr>
          <a:xfrm>
            <a:off x="3894900" y="1917150"/>
            <a:ext cx="1188000" cy="1188000"/>
          </a:xfrm>
          <a:prstGeom prst="ellipse">
            <a:avLst/>
          </a:prstGeom>
          <a:noFill/>
          <a:ln>
            <a:noFill/>
          </a:ln>
        </p:spPr>
        <p:txBody>
          <a:bodyPr anchorCtr="0" anchor="t" bIns="45700" lIns="91425" spcFirstLastPara="1" rIns="91425" wrap="square" tIns="45700"/>
          <a:lstStyle>
            <a:lvl1pPr lvl="0" marR="0" rtl="0" algn="ctr">
              <a:spcBef>
                <a:spcPts val="280"/>
              </a:spcBef>
              <a:spcAft>
                <a:spcPts val="0"/>
              </a:spcAft>
              <a:buClr>
                <a:srgbClr val="0D2D6A"/>
              </a:buClr>
              <a:buSzPts val="1400"/>
              <a:buFont typeface="Arial"/>
              <a:buNone/>
              <a:defRPr b="0" i="0" sz="1400" u="none" cap="none" strike="noStrike">
                <a:solidFill>
                  <a:srgbClr val="C9C9C9"/>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63" name="Google Shape;163;p20"/>
          <p:cNvSpPr/>
          <p:nvPr>
            <p:ph idx="4" type="pic"/>
          </p:nvPr>
        </p:nvSpPr>
        <p:spPr>
          <a:xfrm>
            <a:off x="5167800" y="1917150"/>
            <a:ext cx="1188000" cy="1188000"/>
          </a:xfrm>
          <a:prstGeom prst="ellipse">
            <a:avLst/>
          </a:prstGeom>
          <a:noFill/>
          <a:ln>
            <a:noFill/>
          </a:ln>
        </p:spPr>
        <p:txBody>
          <a:bodyPr anchorCtr="0" anchor="t" bIns="45700" lIns="91425" spcFirstLastPara="1" rIns="91425" wrap="square" tIns="45700"/>
          <a:lstStyle>
            <a:lvl1pPr lvl="0" marR="0" rtl="0" algn="ctr">
              <a:spcBef>
                <a:spcPts val="280"/>
              </a:spcBef>
              <a:spcAft>
                <a:spcPts val="0"/>
              </a:spcAft>
              <a:buClr>
                <a:srgbClr val="0D2D6A"/>
              </a:buClr>
              <a:buSzPts val="1400"/>
              <a:buFont typeface="Arial"/>
              <a:buNone/>
              <a:defRPr b="0" i="0" sz="1400" u="none" cap="none" strike="noStrike">
                <a:solidFill>
                  <a:srgbClr val="C9C9C9"/>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64" name="Google Shape;164;p20"/>
          <p:cNvSpPr/>
          <p:nvPr>
            <p:ph idx="5" type="pic"/>
          </p:nvPr>
        </p:nvSpPr>
        <p:spPr>
          <a:xfrm>
            <a:off x="3262800" y="2983950"/>
            <a:ext cx="1188000" cy="1188000"/>
          </a:xfrm>
          <a:prstGeom prst="ellipse">
            <a:avLst/>
          </a:prstGeom>
          <a:noFill/>
          <a:ln>
            <a:noFill/>
          </a:ln>
        </p:spPr>
        <p:txBody>
          <a:bodyPr anchorCtr="0" anchor="t" bIns="45700" lIns="91425" spcFirstLastPara="1" rIns="91425" wrap="square" tIns="45700"/>
          <a:lstStyle>
            <a:lvl1pPr lvl="0" marR="0" rtl="0" algn="ctr">
              <a:spcBef>
                <a:spcPts val="280"/>
              </a:spcBef>
              <a:spcAft>
                <a:spcPts val="0"/>
              </a:spcAft>
              <a:buClr>
                <a:srgbClr val="0D2D6A"/>
              </a:buClr>
              <a:buSzPts val="1400"/>
              <a:buFont typeface="Arial"/>
              <a:buNone/>
              <a:defRPr b="0" i="0" sz="1400" u="none" cap="none" strike="noStrike">
                <a:solidFill>
                  <a:srgbClr val="C9C9C9"/>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65" name="Google Shape;165;p20"/>
          <p:cNvSpPr/>
          <p:nvPr>
            <p:ph idx="6" type="pic"/>
          </p:nvPr>
        </p:nvSpPr>
        <p:spPr>
          <a:xfrm>
            <a:off x="4558200" y="2983950"/>
            <a:ext cx="1188000" cy="1188000"/>
          </a:xfrm>
          <a:prstGeom prst="ellipse">
            <a:avLst/>
          </a:prstGeom>
          <a:noFill/>
          <a:ln>
            <a:noFill/>
          </a:ln>
        </p:spPr>
        <p:txBody>
          <a:bodyPr anchorCtr="0" anchor="t" bIns="45700" lIns="91425" spcFirstLastPara="1" rIns="91425" wrap="square" tIns="45700"/>
          <a:lstStyle>
            <a:lvl1pPr lvl="0" marR="0" rtl="0" algn="ctr">
              <a:spcBef>
                <a:spcPts val="280"/>
              </a:spcBef>
              <a:spcAft>
                <a:spcPts val="0"/>
              </a:spcAft>
              <a:buClr>
                <a:srgbClr val="0D2D6A"/>
              </a:buClr>
              <a:buSzPts val="1400"/>
              <a:buFont typeface="Arial"/>
              <a:buNone/>
              <a:defRPr b="0" i="0" sz="1400" u="none" cap="none" strike="noStrike">
                <a:solidFill>
                  <a:srgbClr val="C9C9C9"/>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66" name="Google Shape;166;p20"/>
          <p:cNvSpPr/>
          <p:nvPr>
            <p:ph idx="7" type="pic"/>
          </p:nvPr>
        </p:nvSpPr>
        <p:spPr>
          <a:xfrm>
            <a:off x="6432000" y="1917150"/>
            <a:ext cx="1188000" cy="1188000"/>
          </a:xfrm>
          <a:prstGeom prst="ellipse">
            <a:avLst/>
          </a:prstGeom>
          <a:noFill/>
          <a:ln>
            <a:noFill/>
          </a:ln>
        </p:spPr>
        <p:txBody>
          <a:bodyPr anchorCtr="0" anchor="t" bIns="45700" lIns="91425" spcFirstLastPara="1" rIns="91425" wrap="square" tIns="45700"/>
          <a:lstStyle>
            <a:lvl1pPr lvl="0" marR="0" rtl="0" algn="ctr">
              <a:spcBef>
                <a:spcPts val="280"/>
              </a:spcBef>
              <a:spcAft>
                <a:spcPts val="0"/>
              </a:spcAft>
              <a:buClr>
                <a:srgbClr val="0D2D6A"/>
              </a:buClr>
              <a:buSzPts val="1400"/>
              <a:buFont typeface="Arial"/>
              <a:buNone/>
              <a:defRPr b="0" i="0" sz="1400" u="none" cap="none" strike="noStrike">
                <a:solidFill>
                  <a:srgbClr val="C9C9C9"/>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67" name="Google Shape;167;p20"/>
          <p:cNvSpPr/>
          <p:nvPr>
            <p:ph idx="8" type="pic"/>
          </p:nvPr>
        </p:nvSpPr>
        <p:spPr>
          <a:xfrm>
            <a:off x="5777400" y="2983950"/>
            <a:ext cx="1188000" cy="1188000"/>
          </a:xfrm>
          <a:prstGeom prst="ellipse">
            <a:avLst/>
          </a:prstGeom>
          <a:noFill/>
          <a:ln>
            <a:noFill/>
          </a:ln>
        </p:spPr>
        <p:txBody>
          <a:bodyPr anchorCtr="0" anchor="t" bIns="45700" lIns="91425" spcFirstLastPara="1" rIns="91425" wrap="square" tIns="45700"/>
          <a:lstStyle>
            <a:lvl1pPr lvl="0" marR="0" rtl="0" algn="ctr">
              <a:spcBef>
                <a:spcPts val="280"/>
              </a:spcBef>
              <a:spcAft>
                <a:spcPts val="0"/>
              </a:spcAft>
              <a:buClr>
                <a:srgbClr val="0D2D6A"/>
              </a:buClr>
              <a:buSzPts val="1400"/>
              <a:buFont typeface="Arial"/>
              <a:buNone/>
              <a:defRPr b="0" i="0" sz="1400" u="none" cap="none" strike="noStrike">
                <a:solidFill>
                  <a:srgbClr val="C9C9C9"/>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68" name="Google Shape;168;p20"/>
          <p:cNvSpPr txBox="1"/>
          <p:nvPr>
            <p:ph type="title"/>
          </p:nvPr>
        </p:nvSpPr>
        <p:spPr>
          <a:xfrm>
            <a:off x="762000" y="438150"/>
            <a:ext cx="7620000" cy="85725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Clr>
                <a:srgbClr val="141415"/>
              </a:buClr>
              <a:buSzPts val="2400"/>
              <a:buFont typeface="Montserrat"/>
              <a:buNone/>
              <a:defRPr b="1" i="0" sz="2400" u="none" cap="none" strike="noStrike">
                <a:solidFill>
                  <a:srgbClr val="141415"/>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69" name="Google Shape;169;p20"/>
          <p:cNvSpPr txBox="1"/>
          <p:nvPr>
            <p:ph idx="1" type="body"/>
          </p:nvPr>
        </p:nvSpPr>
        <p:spPr>
          <a:xfrm>
            <a:off x="2057400" y="457200"/>
            <a:ext cx="5029200" cy="323850"/>
          </a:xfrm>
          <a:prstGeom prst="rect">
            <a:avLst/>
          </a:prstGeom>
          <a:noFill/>
          <a:ln>
            <a:noFill/>
          </a:ln>
        </p:spPr>
        <p:txBody>
          <a:bodyPr anchorCtr="0" anchor="t" bIns="45700" lIns="91425" spcFirstLastPara="1" rIns="91425" wrap="square" tIns="45700"/>
          <a:lstStyle>
            <a:lvl1pPr indent="-228600" lvl="0" marL="457200" marR="0" rtl="0" algn="ctr">
              <a:spcBef>
                <a:spcPts val="180"/>
              </a:spcBef>
              <a:spcAft>
                <a:spcPts val="0"/>
              </a:spcAft>
              <a:buClr>
                <a:srgbClr val="0D2D6A"/>
              </a:buClr>
              <a:buSzPts val="900"/>
              <a:buFont typeface="Arial"/>
              <a:buNone/>
              <a:defRPr b="1" i="0" sz="900" u="none" cap="none" strike="noStrike">
                <a:solidFill>
                  <a:srgbClr val="6F6F6F"/>
                </a:solidFill>
                <a:latin typeface="Montserrat"/>
                <a:ea typeface="Montserrat"/>
                <a:cs typeface="Montserrat"/>
                <a:sym typeface="Montserrat"/>
              </a:defRPr>
            </a:lvl1pPr>
            <a:lvl2pPr indent="-228600" lvl="1" marL="9144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2pPr>
            <a:lvl3pPr indent="-228600" lvl="2" marL="13716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3pPr>
            <a:lvl4pPr indent="-228600" lvl="3" marL="18288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4pPr>
            <a:lvl5pPr indent="-228600" lvl="4" marL="22860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itle Slide" type="title">
  <p:cSld name="TITLE">
    <p:spTree>
      <p:nvGrpSpPr>
        <p:cNvPr id="31" name="Shape 31"/>
        <p:cNvGrpSpPr/>
        <p:nvPr/>
      </p:nvGrpSpPr>
      <p:grpSpPr>
        <a:xfrm>
          <a:off x="0" y="0"/>
          <a:ext cx="0" cy="0"/>
          <a:chOff x="0" y="0"/>
          <a:chExt cx="0" cy="0"/>
        </a:xfrm>
      </p:grpSpPr>
      <p:sp>
        <p:nvSpPr>
          <p:cNvPr id="32" name="Google Shape;32;p3"/>
          <p:cNvSpPr txBox="1"/>
          <p:nvPr>
            <p:ph type="ctrTitle"/>
          </p:nvPr>
        </p:nvSpPr>
        <p:spPr>
          <a:xfrm>
            <a:off x="1143000" y="841772"/>
            <a:ext cx="6858000" cy="1790700"/>
          </a:xfrm>
          <a:prstGeom prst="rect">
            <a:avLst/>
          </a:prstGeom>
          <a:noFill/>
          <a:ln>
            <a:noFill/>
          </a:ln>
        </p:spPr>
        <p:txBody>
          <a:bodyPr anchorCtr="0" anchor="b" bIns="45700" lIns="91425" spcFirstLastPara="1" rIns="91425" wrap="square" tIns="45700"/>
          <a:lstStyle>
            <a:lvl1pPr lvl="0" marR="0" rtl="0" algn="ctr">
              <a:spcBef>
                <a:spcPts val="0"/>
              </a:spcBef>
              <a:spcAft>
                <a:spcPts val="0"/>
              </a:spcAft>
              <a:buClr>
                <a:srgbClr val="6F6F6F"/>
              </a:buClr>
              <a:buSzPts val="4500"/>
              <a:buFont typeface="Montserrat"/>
              <a:buNone/>
              <a:defRPr b="1" i="0" sz="4500" u="none" cap="none" strike="noStrike">
                <a:solidFill>
                  <a:srgbClr val="6F6F6F"/>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3" name="Google Shape;33;p3"/>
          <p:cNvSpPr txBox="1"/>
          <p:nvPr>
            <p:ph idx="1" type="subTitle"/>
          </p:nvPr>
        </p:nvSpPr>
        <p:spPr>
          <a:xfrm>
            <a:off x="1143000" y="2701528"/>
            <a:ext cx="6858000" cy="1241822"/>
          </a:xfrm>
          <a:prstGeom prst="rect">
            <a:avLst/>
          </a:prstGeom>
          <a:noFill/>
          <a:ln>
            <a:noFill/>
          </a:ln>
        </p:spPr>
        <p:txBody>
          <a:bodyPr anchorCtr="0" anchor="t" bIns="45700" lIns="91425" spcFirstLastPara="1" rIns="91425" wrap="square" tIns="45700"/>
          <a:lstStyle>
            <a:lvl1pPr lvl="0" marR="0" rtl="0" algn="ctr">
              <a:spcBef>
                <a:spcPts val="360"/>
              </a:spcBef>
              <a:spcAft>
                <a:spcPts val="0"/>
              </a:spcAft>
              <a:buClr>
                <a:srgbClr val="0D2D6A"/>
              </a:buClr>
              <a:buSzPts val="1800"/>
              <a:buFont typeface="Arial"/>
              <a:buNone/>
              <a:defRPr b="0" i="0" sz="1800" u="none" cap="none" strike="noStrike">
                <a:solidFill>
                  <a:srgbClr val="A5A5A5"/>
                </a:solidFill>
                <a:latin typeface="Arial"/>
                <a:ea typeface="Arial"/>
                <a:cs typeface="Arial"/>
                <a:sym typeface="Arial"/>
              </a:defRPr>
            </a:lvl1pPr>
            <a:lvl2pPr lvl="1" marR="0" rtl="0" algn="ctr">
              <a:spcBef>
                <a:spcPts val="300"/>
              </a:spcBef>
              <a:spcAft>
                <a:spcPts val="0"/>
              </a:spcAft>
              <a:buClr>
                <a:srgbClr val="0D2D6A"/>
              </a:buClr>
              <a:buSzPts val="1500"/>
              <a:buFont typeface="Arial"/>
              <a:buNone/>
              <a:defRPr b="0" i="0" sz="1500" u="none" cap="none" strike="noStrike">
                <a:solidFill>
                  <a:srgbClr val="A5A5A5"/>
                </a:solidFill>
                <a:latin typeface="Arial"/>
                <a:ea typeface="Arial"/>
                <a:cs typeface="Arial"/>
                <a:sym typeface="Arial"/>
              </a:defRPr>
            </a:lvl2pPr>
            <a:lvl3pPr lvl="2" marR="0" rtl="0" algn="ctr">
              <a:spcBef>
                <a:spcPts val="270"/>
              </a:spcBef>
              <a:spcAft>
                <a:spcPts val="0"/>
              </a:spcAft>
              <a:buClr>
                <a:srgbClr val="0D2D6A"/>
              </a:buClr>
              <a:buSzPts val="1350"/>
              <a:buFont typeface="Arial"/>
              <a:buNone/>
              <a:defRPr b="0" i="0" sz="1350" u="none" cap="none" strike="noStrike">
                <a:solidFill>
                  <a:srgbClr val="A5A5A5"/>
                </a:solidFill>
                <a:latin typeface="Arial"/>
                <a:ea typeface="Arial"/>
                <a:cs typeface="Arial"/>
                <a:sym typeface="Arial"/>
              </a:defRPr>
            </a:lvl3pPr>
            <a:lvl4pPr lvl="3" marR="0" rtl="0" algn="ctr">
              <a:spcBef>
                <a:spcPts val="240"/>
              </a:spcBef>
              <a:spcAft>
                <a:spcPts val="0"/>
              </a:spcAft>
              <a:buClr>
                <a:srgbClr val="0D2D6A"/>
              </a:buClr>
              <a:buSzPts val="1200"/>
              <a:buFont typeface="Arial"/>
              <a:buNone/>
              <a:defRPr b="0" i="0" sz="1200" u="none" cap="none" strike="noStrike">
                <a:solidFill>
                  <a:srgbClr val="A5A5A5"/>
                </a:solidFill>
                <a:latin typeface="Arial"/>
                <a:ea typeface="Arial"/>
                <a:cs typeface="Arial"/>
                <a:sym typeface="Arial"/>
              </a:defRPr>
            </a:lvl4pPr>
            <a:lvl5pPr lvl="4" marR="0" rtl="0" algn="ctr">
              <a:spcBef>
                <a:spcPts val="240"/>
              </a:spcBef>
              <a:spcAft>
                <a:spcPts val="0"/>
              </a:spcAft>
              <a:buClr>
                <a:srgbClr val="0D2D6A"/>
              </a:buClr>
              <a:buSzPts val="1200"/>
              <a:buFont typeface="Arial"/>
              <a:buNone/>
              <a:defRPr b="0" i="0" sz="1200" u="none" cap="none" strike="noStrike">
                <a:solidFill>
                  <a:srgbClr val="A5A5A5"/>
                </a:solidFill>
                <a:latin typeface="Arial"/>
                <a:ea typeface="Arial"/>
                <a:cs typeface="Arial"/>
                <a:sym typeface="Arial"/>
              </a:defRPr>
            </a:lvl5pPr>
            <a:lvl6pPr lvl="5" marR="0" rtl="0" algn="ctr">
              <a:spcBef>
                <a:spcPts val="24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6pPr>
            <a:lvl7pPr lvl="6" marR="0" rtl="0" algn="ctr">
              <a:spcBef>
                <a:spcPts val="24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7pPr>
            <a:lvl8pPr lvl="7" marR="0" rtl="0" algn="ctr">
              <a:spcBef>
                <a:spcPts val="24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8pPr>
            <a:lvl9pPr lvl="8" marR="0" rtl="0" algn="ctr">
              <a:spcBef>
                <a:spcPts val="24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9pPr>
          </a:lstStyle>
          <a:p/>
        </p:txBody>
      </p:sp>
      <p:sp>
        <p:nvSpPr>
          <p:cNvPr id="34" name="Google Shape;34;p3"/>
          <p:cNvSpPr txBox="1"/>
          <p:nvPr>
            <p:ph idx="10" type="dt"/>
          </p:nvPr>
        </p:nvSpPr>
        <p:spPr>
          <a:xfrm>
            <a:off x="628650" y="4767263"/>
            <a:ext cx="2057400" cy="273844"/>
          </a:xfrm>
          <a:prstGeom prst="rect">
            <a:avLst/>
          </a:prstGeom>
          <a:noFill/>
          <a:ln>
            <a:noFill/>
          </a:ln>
        </p:spPr>
        <p:txBody>
          <a:bodyPr anchorCtr="0" anchor="t" bIns="45700" lIns="91425" spcFirstLastPara="1" rIns="91425" wrap="square" tIns="45700"/>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5" name="Google Shape;35;p3"/>
          <p:cNvSpPr txBox="1"/>
          <p:nvPr>
            <p:ph idx="11" type="ftr"/>
          </p:nvPr>
        </p:nvSpPr>
        <p:spPr>
          <a:xfrm>
            <a:off x="3028950" y="4767263"/>
            <a:ext cx="3086100" cy="273844"/>
          </a:xfrm>
          <a:prstGeom prst="rect">
            <a:avLst/>
          </a:prstGeom>
          <a:noFill/>
          <a:ln>
            <a:noFill/>
          </a:ln>
        </p:spPr>
        <p:txBody>
          <a:bodyPr anchorCtr="0" anchor="t" bIns="45700" lIns="91425" spcFirstLastPara="1" rIns="91425" wrap="square" tIns="45700"/>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6" name="Google Shape;36;p3"/>
          <p:cNvSpPr txBox="1"/>
          <p:nvPr>
            <p:ph idx="12" type="sldNum"/>
          </p:nvPr>
        </p:nvSpPr>
        <p:spPr>
          <a:xfrm>
            <a:off x="8153400" y="402036"/>
            <a:ext cx="457200" cy="274637"/>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i="0" sz="1100" u="none" cap="none" strike="noStrike">
                <a:solidFill>
                  <a:srgbClr val="B7B7B7"/>
                </a:solidFill>
                <a:latin typeface="Montserrat"/>
                <a:ea typeface="Montserrat"/>
                <a:cs typeface="Montserrat"/>
                <a:sym typeface="Montserrat"/>
              </a:defRPr>
            </a:lvl1pPr>
            <a:lvl2pPr indent="0" lvl="1" marL="0" marR="0" rtl="0" algn="r">
              <a:spcBef>
                <a:spcPts val="0"/>
              </a:spcBef>
              <a:buNone/>
              <a:defRPr b="1" i="0" sz="1100" u="none" cap="none" strike="noStrike">
                <a:solidFill>
                  <a:srgbClr val="B7B7B7"/>
                </a:solidFill>
                <a:latin typeface="Montserrat"/>
                <a:ea typeface="Montserrat"/>
                <a:cs typeface="Montserrat"/>
                <a:sym typeface="Montserrat"/>
              </a:defRPr>
            </a:lvl2pPr>
            <a:lvl3pPr indent="0" lvl="2" marL="0" marR="0" rtl="0" algn="r">
              <a:spcBef>
                <a:spcPts val="0"/>
              </a:spcBef>
              <a:buNone/>
              <a:defRPr b="1" i="0" sz="1100" u="none" cap="none" strike="noStrike">
                <a:solidFill>
                  <a:srgbClr val="B7B7B7"/>
                </a:solidFill>
                <a:latin typeface="Montserrat"/>
                <a:ea typeface="Montserrat"/>
                <a:cs typeface="Montserrat"/>
                <a:sym typeface="Montserrat"/>
              </a:defRPr>
            </a:lvl3pPr>
            <a:lvl4pPr indent="0" lvl="3" marL="0" marR="0" rtl="0" algn="r">
              <a:spcBef>
                <a:spcPts val="0"/>
              </a:spcBef>
              <a:buNone/>
              <a:defRPr b="1" i="0" sz="1100" u="none" cap="none" strike="noStrike">
                <a:solidFill>
                  <a:srgbClr val="B7B7B7"/>
                </a:solidFill>
                <a:latin typeface="Montserrat"/>
                <a:ea typeface="Montserrat"/>
                <a:cs typeface="Montserrat"/>
                <a:sym typeface="Montserrat"/>
              </a:defRPr>
            </a:lvl4pPr>
            <a:lvl5pPr indent="0" lvl="4" marL="0" marR="0" rtl="0" algn="r">
              <a:spcBef>
                <a:spcPts val="0"/>
              </a:spcBef>
              <a:buNone/>
              <a:defRPr b="1" i="0" sz="1100" u="none" cap="none" strike="noStrike">
                <a:solidFill>
                  <a:srgbClr val="B7B7B7"/>
                </a:solidFill>
                <a:latin typeface="Montserrat"/>
                <a:ea typeface="Montserrat"/>
                <a:cs typeface="Montserrat"/>
                <a:sym typeface="Montserrat"/>
              </a:defRPr>
            </a:lvl5pPr>
            <a:lvl6pPr indent="0" lvl="5" marL="0" marR="0" rtl="0" algn="r">
              <a:spcBef>
                <a:spcPts val="0"/>
              </a:spcBef>
              <a:buNone/>
              <a:defRPr b="1" i="0" sz="1100" u="none" cap="none" strike="noStrike">
                <a:solidFill>
                  <a:srgbClr val="B7B7B7"/>
                </a:solidFill>
                <a:latin typeface="Montserrat"/>
                <a:ea typeface="Montserrat"/>
                <a:cs typeface="Montserrat"/>
                <a:sym typeface="Montserrat"/>
              </a:defRPr>
            </a:lvl6pPr>
            <a:lvl7pPr indent="0" lvl="6" marL="0" marR="0" rtl="0" algn="r">
              <a:spcBef>
                <a:spcPts val="0"/>
              </a:spcBef>
              <a:buNone/>
              <a:defRPr b="1" i="0" sz="1100" u="none" cap="none" strike="noStrike">
                <a:solidFill>
                  <a:srgbClr val="B7B7B7"/>
                </a:solidFill>
                <a:latin typeface="Montserrat"/>
                <a:ea typeface="Montserrat"/>
                <a:cs typeface="Montserrat"/>
                <a:sym typeface="Montserrat"/>
              </a:defRPr>
            </a:lvl7pPr>
            <a:lvl8pPr indent="0" lvl="7" marL="0" marR="0" rtl="0" algn="r">
              <a:spcBef>
                <a:spcPts val="0"/>
              </a:spcBef>
              <a:buNone/>
              <a:defRPr b="1" i="0" sz="1100" u="none" cap="none" strike="noStrike">
                <a:solidFill>
                  <a:srgbClr val="B7B7B7"/>
                </a:solidFill>
                <a:latin typeface="Montserrat"/>
                <a:ea typeface="Montserrat"/>
                <a:cs typeface="Montserrat"/>
                <a:sym typeface="Montserrat"/>
              </a:defRPr>
            </a:lvl8pPr>
            <a:lvl9pPr indent="0" lvl="8" marL="0" marR="0" rtl="0" algn="r">
              <a:spcBef>
                <a:spcPts val="0"/>
              </a:spcBef>
              <a:buNone/>
              <a:defRPr b="1" i="0" sz="1100" u="none" cap="none" strike="noStrike">
                <a:solidFill>
                  <a:srgbClr val="B7B7B7"/>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0_Title and Content">
  <p:cSld name="20_Title and Content">
    <p:spTree>
      <p:nvGrpSpPr>
        <p:cNvPr id="170" name="Shape 170"/>
        <p:cNvGrpSpPr/>
        <p:nvPr/>
      </p:nvGrpSpPr>
      <p:grpSpPr>
        <a:xfrm>
          <a:off x="0" y="0"/>
          <a:ext cx="0" cy="0"/>
          <a:chOff x="0" y="0"/>
          <a:chExt cx="0" cy="0"/>
        </a:xfrm>
      </p:grpSpPr>
      <p:sp>
        <p:nvSpPr>
          <p:cNvPr id="171" name="Google Shape;171;p21"/>
          <p:cNvSpPr txBox="1"/>
          <p:nvPr>
            <p:ph idx="1" type="body"/>
          </p:nvPr>
        </p:nvSpPr>
        <p:spPr>
          <a:xfrm>
            <a:off x="609600" y="1504951"/>
            <a:ext cx="8001000" cy="3047999"/>
          </a:xfrm>
          <a:prstGeom prst="rect">
            <a:avLst/>
          </a:prstGeom>
          <a:noFill/>
          <a:ln>
            <a:noFill/>
          </a:ln>
        </p:spPr>
        <p:txBody>
          <a:bodyPr anchorCtr="0" anchor="t" bIns="45700" lIns="91425" spcFirstLastPara="1" rIns="91425" wrap="square" tIns="45700"/>
          <a:lstStyle>
            <a:lvl1pPr indent="-304800" lvl="0" marL="457200"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1pPr>
            <a:lvl2pPr indent="-298450" lvl="1" marL="914400"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2pPr>
            <a:lvl3pPr indent="-295275" lvl="2" marL="1371600"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3pPr>
            <a:lvl4pPr indent="-292100" lvl="3" marL="1828800" marR="0" rtl="0" algn="l">
              <a:spcBef>
                <a:spcPts val="200"/>
              </a:spcBef>
              <a:spcAft>
                <a:spcPts val="0"/>
              </a:spcAft>
              <a:buClr>
                <a:srgbClr val="0D2D6A"/>
              </a:buClr>
              <a:buSzPts val="1000"/>
              <a:buFont typeface="Arial"/>
              <a:buChar char="–"/>
              <a:defRPr b="0" i="0" sz="1000" u="none" cap="none" strike="noStrike">
                <a:solidFill>
                  <a:srgbClr val="A5A5A5"/>
                </a:solidFill>
                <a:latin typeface="Arial"/>
                <a:ea typeface="Arial"/>
                <a:cs typeface="Arial"/>
                <a:sym typeface="Arial"/>
              </a:defRPr>
            </a:lvl4pPr>
            <a:lvl5pPr indent="-292100" lvl="4" marL="2286000" marR="0" rtl="0" algn="l">
              <a:spcBef>
                <a:spcPts val="200"/>
              </a:spcBef>
              <a:spcAft>
                <a:spcPts val="0"/>
              </a:spcAft>
              <a:buClr>
                <a:srgbClr val="0D2D6A"/>
              </a:buClr>
              <a:buSzPts val="1000"/>
              <a:buFont typeface="Arial"/>
              <a:buChar char="»"/>
              <a:defRPr b="0" i="0" sz="100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72" name="Google Shape;172;p21"/>
          <p:cNvSpPr txBox="1"/>
          <p:nvPr>
            <p:ph type="title"/>
          </p:nvPr>
        </p:nvSpPr>
        <p:spPr>
          <a:xfrm>
            <a:off x="762000" y="438150"/>
            <a:ext cx="7620000" cy="85725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Clr>
                <a:srgbClr val="141415"/>
              </a:buClr>
              <a:buSzPts val="2400"/>
              <a:buFont typeface="Montserrat"/>
              <a:buNone/>
              <a:defRPr b="1" i="0" sz="2400" u="none" cap="none" strike="noStrike">
                <a:solidFill>
                  <a:srgbClr val="141415"/>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73" name="Google Shape;173;p21"/>
          <p:cNvSpPr txBox="1"/>
          <p:nvPr>
            <p:ph idx="2" type="body"/>
          </p:nvPr>
        </p:nvSpPr>
        <p:spPr>
          <a:xfrm>
            <a:off x="2057400" y="457200"/>
            <a:ext cx="5029200" cy="323850"/>
          </a:xfrm>
          <a:prstGeom prst="rect">
            <a:avLst/>
          </a:prstGeom>
          <a:noFill/>
          <a:ln>
            <a:noFill/>
          </a:ln>
        </p:spPr>
        <p:txBody>
          <a:bodyPr anchorCtr="0" anchor="t" bIns="45700" lIns="91425" spcFirstLastPara="1" rIns="91425" wrap="square" tIns="45700"/>
          <a:lstStyle>
            <a:lvl1pPr indent="-228600" lvl="0" marL="457200" marR="0" rtl="0" algn="ctr">
              <a:spcBef>
                <a:spcPts val="180"/>
              </a:spcBef>
              <a:spcAft>
                <a:spcPts val="0"/>
              </a:spcAft>
              <a:buClr>
                <a:srgbClr val="0D2D6A"/>
              </a:buClr>
              <a:buSzPts val="900"/>
              <a:buFont typeface="Arial"/>
              <a:buNone/>
              <a:defRPr b="1" i="0" sz="900" u="none" cap="none" strike="noStrike">
                <a:solidFill>
                  <a:srgbClr val="6F6F6F"/>
                </a:solidFill>
                <a:latin typeface="Montserrat"/>
                <a:ea typeface="Montserrat"/>
                <a:cs typeface="Montserrat"/>
                <a:sym typeface="Montserrat"/>
              </a:defRPr>
            </a:lvl1pPr>
            <a:lvl2pPr indent="-228600" lvl="1" marL="9144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2pPr>
            <a:lvl3pPr indent="-228600" lvl="2" marL="13716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3pPr>
            <a:lvl4pPr indent="-228600" lvl="3" marL="18288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4pPr>
            <a:lvl5pPr indent="-228600" lvl="4" marL="22860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9_Title and Content">
  <p:cSld name="29_Title and Content">
    <p:spTree>
      <p:nvGrpSpPr>
        <p:cNvPr id="174" name="Shape 174"/>
        <p:cNvGrpSpPr/>
        <p:nvPr/>
      </p:nvGrpSpPr>
      <p:grpSpPr>
        <a:xfrm>
          <a:off x="0" y="0"/>
          <a:ext cx="0" cy="0"/>
          <a:chOff x="0" y="0"/>
          <a:chExt cx="0" cy="0"/>
        </a:xfrm>
      </p:grpSpPr>
      <p:sp>
        <p:nvSpPr>
          <p:cNvPr id="175" name="Google Shape;175;p22"/>
          <p:cNvSpPr txBox="1"/>
          <p:nvPr>
            <p:ph idx="1" type="body"/>
          </p:nvPr>
        </p:nvSpPr>
        <p:spPr>
          <a:xfrm>
            <a:off x="609600" y="2133600"/>
            <a:ext cx="2362200" cy="2266950"/>
          </a:xfrm>
          <a:prstGeom prst="rect">
            <a:avLst/>
          </a:prstGeom>
          <a:noFill/>
          <a:ln>
            <a:noFill/>
          </a:ln>
        </p:spPr>
        <p:txBody>
          <a:bodyPr anchorCtr="0" anchor="t" bIns="45700" lIns="91425" spcFirstLastPara="1" rIns="91425" wrap="square" tIns="45700"/>
          <a:lstStyle>
            <a:lvl1pPr indent="-228600" lvl="0" marL="457200" marR="0" rtl="0" algn="ctr">
              <a:spcBef>
                <a:spcPts val="180"/>
              </a:spcBef>
              <a:spcAft>
                <a:spcPts val="0"/>
              </a:spcAft>
              <a:buClr>
                <a:srgbClr val="0D2D6A"/>
              </a:buClr>
              <a:buSzPts val="900"/>
              <a:buFont typeface="Arial"/>
              <a:buNone/>
              <a:defRPr b="0" i="0" sz="900" u="none" cap="none" strike="noStrike">
                <a:solidFill>
                  <a:srgbClr val="A5A5A5"/>
                </a:solidFill>
                <a:latin typeface="Arial"/>
                <a:ea typeface="Arial"/>
                <a:cs typeface="Arial"/>
                <a:sym typeface="Arial"/>
              </a:defRPr>
            </a:lvl1pPr>
            <a:lvl2pPr indent="-304800" lvl="1" marL="914400"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indent="-298450" lvl="2" marL="1371600"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indent="-295275" lvl="3" marL="1828800"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indent="-295275" lvl="4" marL="2286000"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76" name="Google Shape;176;p22"/>
          <p:cNvSpPr txBox="1"/>
          <p:nvPr>
            <p:ph idx="2" type="body"/>
          </p:nvPr>
        </p:nvSpPr>
        <p:spPr>
          <a:xfrm>
            <a:off x="3429000" y="2133600"/>
            <a:ext cx="2362200" cy="2266950"/>
          </a:xfrm>
          <a:prstGeom prst="rect">
            <a:avLst/>
          </a:prstGeom>
          <a:noFill/>
          <a:ln>
            <a:noFill/>
          </a:ln>
        </p:spPr>
        <p:txBody>
          <a:bodyPr anchorCtr="0" anchor="t" bIns="45700" lIns="91425" spcFirstLastPara="1" rIns="91425" wrap="square" tIns="45700"/>
          <a:lstStyle>
            <a:lvl1pPr indent="-228600" lvl="0" marL="457200" marR="0" rtl="0" algn="ctr">
              <a:spcBef>
                <a:spcPts val="180"/>
              </a:spcBef>
              <a:spcAft>
                <a:spcPts val="0"/>
              </a:spcAft>
              <a:buClr>
                <a:srgbClr val="0D2D6A"/>
              </a:buClr>
              <a:buSzPts val="900"/>
              <a:buFont typeface="Arial"/>
              <a:buNone/>
              <a:defRPr b="0" i="0" sz="900" u="none" cap="none" strike="noStrike">
                <a:solidFill>
                  <a:srgbClr val="A5A5A5"/>
                </a:solidFill>
                <a:latin typeface="Arial"/>
                <a:ea typeface="Arial"/>
                <a:cs typeface="Arial"/>
                <a:sym typeface="Arial"/>
              </a:defRPr>
            </a:lvl1pPr>
            <a:lvl2pPr indent="-304800" lvl="1" marL="914400"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indent="-298450" lvl="2" marL="1371600"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indent="-295275" lvl="3" marL="1828800"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indent="-295275" lvl="4" marL="2286000"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77" name="Google Shape;177;p22"/>
          <p:cNvSpPr txBox="1"/>
          <p:nvPr>
            <p:ph idx="3" type="body"/>
          </p:nvPr>
        </p:nvSpPr>
        <p:spPr>
          <a:xfrm>
            <a:off x="6324600" y="2133600"/>
            <a:ext cx="2362200" cy="2266950"/>
          </a:xfrm>
          <a:prstGeom prst="rect">
            <a:avLst/>
          </a:prstGeom>
          <a:noFill/>
          <a:ln>
            <a:noFill/>
          </a:ln>
        </p:spPr>
        <p:txBody>
          <a:bodyPr anchorCtr="0" anchor="t" bIns="45700" lIns="91425" spcFirstLastPara="1" rIns="91425" wrap="square" tIns="45700"/>
          <a:lstStyle>
            <a:lvl1pPr indent="-228600" lvl="0" marL="457200" marR="0" rtl="0" algn="ctr">
              <a:spcBef>
                <a:spcPts val="180"/>
              </a:spcBef>
              <a:spcAft>
                <a:spcPts val="0"/>
              </a:spcAft>
              <a:buClr>
                <a:srgbClr val="0D2D6A"/>
              </a:buClr>
              <a:buSzPts val="900"/>
              <a:buFont typeface="Arial"/>
              <a:buNone/>
              <a:defRPr b="0" i="0" sz="900" u="none" cap="none" strike="noStrike">
                <a:solidFill>
                  <a:srgbClr val="A5A5A5"/>
                </a:solidFill>
                <a:latin typeface="Arial"/>
                <a:ea typeface="Arial"/>
                <a:cs typeface="Arial"/>
                <a:sym typeface="Arial"/>
              </a:defRPr>
            </a:lvl1pPr>
            <a:lvl2pPr indent="-304800" lvl="1" marL="914400"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indent="-298450" lvl="2" marL="1371600"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indent="-295275" lvl="3" marL="1828800"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indent="-295275" lvl="4" marL="2286000"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78" name="Google Shape;178;p22"/>
          <p:cNvSpPr txBox="1"/>
          <p:nvPr>
            <p:ph type="title"/>
          </p:nvPr>
        </p:nvSpPr>
        <p:spPr>
          <a:xfrm>
            <a:off x="762000" y="438150"/>
            <a:ext cx="7620000" cy="85725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Clr>
                <a:srgbClr val="141415"/>
              </a:buClr>
              <a:buSzPts val="2400"/>
              <a:buFont typeface="Montserrat"/>
              <a:buNone/>
              <a:defRPr b="1" i="0" sz="2400" u="none" cap="none" strike="noStrike">
                <a:solidFill>
                  <a:srgbClr val="141415"/>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79" name="Google Shape;179;p22"/>
          <p:cNvSpPr txBox="1"/>
          <p:nvPr>
            <p:ph idx="4" type="body"/>
          </p:nvPr>
        </p:nvSpPr>
        <p:spPr>
          <a:xfrm>
            <a:off x="2057400" y="457200"/>
            <a:ext cx="5029200" cy="323850"/>
          </a:xfrm>
          <a:prstGeom prst="rect">
            <a:avLst/>
          </a:prstGeom>
          <a:noFill/>
          <a:ln>
            <a:noFill/>
          </a:ln>
        </p:spPr>
        <p:txBody>
          <a:bodyPr anchorCtr="0" anchor="t" bIns="45700" lIns="91425" spcFirstLastPara="1" rIns="91425" wrap="square" tIns="45700"/>
          <a:lstStyle>
            <a:lvl1pPr indent="-228600" lvl="0" marL="457200" marR="0" rtl="0" algn="ctr">
              <a:spcBef>
                <a:spcPts val="180"/>
              </a:spcBef>
              <a:spcAft>
                <a:spcPts val="0"/>
              </a:spcAft>
              <a:buClr>
                <a:srgbClr val="0D2D6A"/>
              </a:buClr>
              <a:buSzPts val="900"/>
              <a:buFont typeface="Arial"/>
              <a:buNone/>
              <a:defRPr b="1" i="0" sz="900" u="none" cap="none" strike="noStrike">
                <a:solidFill>
                  <a:srgbClr val="6F6F6F"/>
                </a:solidFill>
                <a:latin typeface="Montserrat"/>
                <a:ea typeface="Montserrat"/>
                <a:cs typeface="Montserrat"/>
                <a:sym typeface="Montserrat"/>
              </a:defRPr>
            </a:lvl1pPr>
            <a:lvl2pPr indent="-228600" lvl="1" marL="9144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2pPr>
            <a:lvl3pPr indent="-228600" lvl="2" marL="13716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3pPr>
            <a:lvl4pPr indent="-228600" lvl="3" marL="18288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4pPr>
            <a:lvl5pPr indent="-228600" lvl="4" marL="22860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ustom Layout">
  <p:cSld name="Custom Layout">
    <p:spTree>
      <p:nvGrpSpPr>
        <p:cNvPr id="180" name="Shape 180"/>
        <p:cNvGrpSpPr/>
        <p:nvPr/>
      </p:nvGrpSpPr>
      <p:grpSpPr>
        <a:xfrm>
          <a:off x="0" y="0"/>
          <a:ext cx="0" cy="0"/>
          <a:chOff x="0" y="0"/>
          <a:chExt cx="0" cy="0"/>
        </a:xfrm>
      </p:grpSpPr>
      <p:sp>
        <p:nvSpPr>
          <p:cNvPr id="181" name="Google Shape;181;p23"/>
          <p:cNvSpPr/>
          <p:nvPr>
            <p:ph idx="2" type="pic"/>
          </p:nvPr>
        </p:nvSpPr>
        <p:spPr>
          <a:xfrm>
            <a:off x="0" y="1596390"/>
            <a:ext cx="2276856" cy="2423160"/>
          </a:xfrm>
          <a:prstGeom prst="rect">
            <a:avLst/>
          </a:prstGeom>
          <a:noFill/>
          <a:ln>
            <a:noFill/>
          </a:ln>
        </p:spPr>
        <p:txBody>
          <a:bodyPr anchorCtr="0" anchor="t" bIns="45700" lIns="91425" spcFirstLastPara="1" rIns="91425" wrap="square" tIns="45700"/>
          <a:lstStyle>
            <a:lvl1pPr lvl="0"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82" name="Google Shape;182;p23"/>
          <p:cNvSpPr/>
          <p:nvPr>
            <p:ph idx="3" type="pic"/>
          </p:nvPr>
        </p:nvSpPr>
        <p:spPr>
          <a:xfrm>
            <a:off x="2286000" y="1596390"/>
            <a:ext cx="2276856" cy="2423160"/>
          </a:xfrm>
          <a:prstGeom prst="rect">
            <a:avLst/>
          </a:prstGeom>
          <a:noFill/>
          <a:ln>
            <a:noFill/>
          </a:ln>
        </p:spPr>
        <p:txBody>
          <a:bodyPr anchorCtr="0" anchor="t" bIns="45700" lIns="91425" spcFirstLastPara="1" rIns="91425" wrap="square" tIns="45700"/>
          <a:lstStyle>
            <a:lvl1pPr lvl="0"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83" name="Google Shape;183;p23"/>
          <p:cNvSpPr/>
          <p:nvPr>
            <p:ph idx="4" type="pic"/>
          </p:nvPr>
        </p:nvSpPr>
        <p:spPr>
          <a:xfrm>
            <a:off x="4572000" y="1595438"/>
            <a:ext cx="2276856" cy="2423160"/>
          </a:xfrm>
          <a:prstGeom prst="rect">
            <a:avLst/>
          </a:prstGeom>
          <a:noFill/>
          <a:ln>
            <a:noFill/>
          </a:ln>
        </p:spPr>
        <p:txBody>
          <a:bodyPr anchorCtr="0" anchor="t" bIns="45700" lIns="91425" spcFirstLastPara="1" rIns="91425" wrap="square" tIns="45700"/>
          <a:lstStyle>
            <a:lvl1pPr lvl="0"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84" name="Google Shape;184;p23"/>
          <p:cNvSpPr/>
          <p:nvPr>
            <p:ph idx="5" type="pic"/>
          </p:nvPr>
        </p:nvSpPr>
        <p:spPr>
          <a:xfrm>
            <a:off x="6858000" y="1595438"/>
            <a:ext cx="2286000" cy="2423160"/>
          </a:xfrm>
          <a:prstGeom prst="rect">
            <a:avLst/>
          </a:prstGeom>
          <a:noFill/>
          <a:ln>
            <a:noFill/>
          </a:ln>
        </p:spPr>
        <p:txBody>
          <a:bodyPr anchorCtr="0" anchor="t" bIns="45700" lIns="91425" spcFirstLastPara="1" rIns="91425" wrap="square" tIns="45700"/>
          <a:lstStyle>
            <a:lvl1pPr lvl="0"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85" name="Google Shape;185;p23"/>
          <p:cNvSpPr txBox="1"/>
          <p:nvPr>
            <p:ph type="title"/>
          </p:nvPr>
        </p:nvSpPr>
        <p:spPr>
          <a:xfrm>
            <a:off x="762000" y="438150"/>
            <a:ext cx="7620000" cy="85725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Clr>
                <a:srgbClr val="141415"/>
              </a:buClr>
              <a:buSzPts val="2400"/>
              <a:buFont typeface="Montserrat"/>
              <a:buNone/>
              <a:defRPr b="1" i="0" sz="2400" u="none" cap="none" strike="noStrike">
                <a:solidFill>
                  <a:srgbClr val="141415"/>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86" name="Google Shape;186;p23"/>
          <p:cNvSpPr txBox="1"/>
          <p:nvPr>
            <p:ph idx="1" type="body"/>
          </p:nvPr>
        </p:nvSpPr>
        <p:spPr>
          <a:xfrm>
            <a:off x="2057400" y="457200"/>
            <a:ext cx="5029200" cy="323850"/>
          </a:xfrm>
          <a:prstGeom prst="rect">
            <a:avLst/>
          </a:prstGeom>
          <a:noFill/>
          <a:ln>
            <a:noFill/>
          </a:ln>
        </p:spPr>
        <p:txBody>
          <a:bodyPr anchorCtr="0" anchor="t" bIns="45700" lIns="91425" spcFirstLastPara="1" rIns="91425" wrap="square" tIns="45700"/>
          <a:lstStyle>
            <a:lvl1pPr indent="-228600" lvl="0" marL="457200" marR="0" rtl="0" algn="ctr">
              <a:spcBef>
                <a:spcPts val="180"/>
              </a:spcBef>
              <a:spcAft>
                <a:spcPts val="0"/>
              </a:spcAft>
              <a:buClr>
                <a:srgbClr val="0D2D6A"/>
              </a:buClr>
              <a:buSzPts val="900"/>
              <a:buFont typeface="Arial"/>
              <a:buNone/>
              <a:defRPr b="1" i="0" sz="900" u="none" cap="none" strike="noStrike">
                <a:solidFill>
                  <a:srgbClr val="6F6F6F"/>
                </a:solidFill>
                <a:latin typeface="Montserrat"/>
                <a:ea typeface="Montserrat"/>
                <a:cs typeface="Montserrat"/>
                <a:sym typeface="Montserrat"/>
              </a:defRPr>
            </a:lvl1pPr>
            <a:lvl2pPr indent="-228600" lvl="1" marL="9144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2pPr>
            <a:lvl3pPr indent="-228600" lvl="2" marL="13716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3pPr>
            <a:lvl4pPr indent="-228600" lvl="3" marL="18288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4pPr>
            <a:lvl5pPr indent="-228600" lvl="4" marL="22860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_Custom Layout">
  <p:cSld name="2_Custom Layout">
    <p:spTree>
      <p:nvGrpSpPr>
        <p:cNvPr id="187" name="Shape 187"/>
        <p:cNvGrpSpPr/>
        <p:nvPr/>
      </p:nvGrpSpPr>
      <p:grpSpPr>
        <a:xfrm>
          <a:off x="0" y="0"/>
          <a:ext cx="0" cy="0"/>
          <a:chOff x="0" y="0"/>
          <a:chExt cx="0" cy="0"/>
        </a:xfrm>
      </p:grpSpPr>
      <p:sp>
        <p:nvSpPr>
          <p:cNvPr id="188" name="Google Shape;188;p24"/>
          <p:cNvSpPr/>
          <p:nvPr>
            <p:ph idx="2" type="pic"/>
          </p:nvPr>
        </p:nvSpPr>
        <p:spPr>
          <a:xfrm>
            <a:off x="685800" y="1427851"/>
            <a:ext cx="1676400" cy="2591699"/>
          </a:xfrm>
          <a:prstGeom prst="rect">
            <a:avLst/>
          </a:prstGeom>
          <a:noFill/>
          <a:ln>
            <a:noFill/>
          </a:ln>
        </p:spPr>
        <p:txBody>
          <a:bodyPr anchorCtr="0" anchor="t" bIns="45700" lIns="91425" spcFirstLastPara="1" rIns="91425" wrap="square" tIns="45700"/>
          <a:lstStyle>
            <a:lvl1pPr lvl="0"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89" name="Google Shape;189;p24"/>
          <p:cNvSpPr/>
          <p:nvPr>
            <p:ph idx="3" type="pic"/>
          </p:nvPr>
        </p:nvSpPr>
        <p:spPr>
          <a:xfrm>
            <a:off x="2743200" y="1427851"/>
            <a:ext cx="1667256" cy="2591699"/>
          </a:xfrm>
          <a:prstGeom prst="rect">
            <a:avLst/>
          </a:prstGeom>
          <a:noFill/>
          <a:ln>
            <a:noFill/>
          </a:ln>
        </p:spPr>
        <p:txBody>
          <a:bodyPr anchorCtr="0" anchor="t" bIns="45700" lIns="91425" spcFirstLastPara="1" rIns="91425" wrap="square" tIns="45700"/>
          <a:lstStyle>
            <a:lvl1pPr lvl="0"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90" name="Google Shape;190;p24"/>
          <p:cNvSpPr/>
          <p:nvPr>
            <p:ph idx="4" type="pic"/>
          </p:nvPr>
        </p:nvSpPr>
        <p:spPr>
          <a:xfrm>
            <a:off x="4724400" y="1427851"/>
            <a:ext cx="1676400" cy="2590800"/>
          </a:xfrm>
          <a:prstGeom prst="rect">
            <a:avLst/>
          </a:prstGeom>
          <a:noFill/>
          <a:ln>
            <a:noFill/>
          </a:ln>
        </p:spPr>
        <p:txBody>
          <a:bodyPr anchorCtr="0" anchor="t" bIns="45700" lIns="91425" spcFirstLastPara="1" rIns="91425" wrap="square" tIns="45700"/>
          <a:lstStyle>
            <a:lvl1pPr lvl="0"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91" name="Google Shape;191;p24"/>
          <p:cNvSpPr/>
          <p:nvPr>
            <p:ph idx="5" type="pic"/>
          </p:nvPr>
        </p:nvSpPr>
        <p:spPr>
          <a:xfrm>
            <a:off x="6781800" y="1427851"/>
            <a:ext cx="1676400" cy="2590800"/>
          </a:xfrm>
          <a:prstGeom prst="rect">
            <a:avLst/>
          </a:prstGeom>
          <a:noFill/>
          <a:ln>
            <a:noFill/>
          </a:ln>
        </p:spPr>
        <p:txBody>
          <a:bodyPr anchorCtr="0" anchor="t" bIns="45700" lIns="91425" spcFirstLastPara="1" rIns="91425" wrap="square" tIns="45700"/>
          <a:lstStyle>
            <a:lvl1pPr lvl="0"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92" name="Google Shape;192;p24"/>
          <p:cNvSpPr txBox="1"/>
          <p:nvPr>
            <p:ph type="title"/>
          </p:nvPr>
        </p:nvSpPr>
        <p:spPr>
          <a:xfrm>
            <a:off x="762000" y="438150"/>
            <a:ext cx="7620000" cy="85725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Clr>
                <a:srgbClr val="141415"/>
              </a:buClr>
              <a:buSzPts val="2400"/>
              <a:buFont typeface="Montserrat"/>
              <a:buNone/>
              <a:defRPr b="1" i="0" sz="2400" u="none" cap="none" strike="noStrike">
                <a:solidFill>
                  <a:srgbClr val="141415"/>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93" name="Google Shape;193;p24"/>
          <p:cNvSpPr txBox="1"/>
          <p:nvPr>
            <p:ph idx="1" type="body"/>
          </p:nvPr>
        </p:nvSpPr>
        <p:spPr>
          <a:xfrm>
            <a:off x="2057400" y="457200"/>
            <a:ext cx="5029200" cy="323850"/>
          </a:xfrm>
          <a:prstGeom prst="rect">
            <a:avLst/>
          </a:prstGeom>
          <a:noFill/>
          <a:ln>
            <a:noFill/>
          </a:ln>
        </p:spPr>
        <p:txBody>
          <a:bodyPr anchorCtr="0" anchor="t" bIns="45700" lIns="91425" spcFirstLastPara="1" rIns="91425" wrap="square" tIns="45700"/>
          <a:lstStyle>
            <a:lvl1pPr indent="-228600" lvl="0" marL="457200" marR="0" rtl="0" algn="ctr">
              <a:spcBef>
                <a:spcPts val="180"/>
              </a:spcBef>
              <a:spcAft>
                <a:spcPts val="0"/>
              </a:spcAft>
              <a:buClr>
                <a:srgbClr val="0D2D6A"/>
              </a:buClr>
              <a:buSzPts val="900"/>
              <a:buFont typeface="Arial"/>
              <a:buNone/>
              <a:defRPr b="1" i="0" sz="900" u="none" cap="none" strike="noStrike">
                <a:solidFill>
                  <a:srgbClr val="6F6F6F"/>
                </a:solidFill>
                <a:latin typeface="Montserrat"/>
                <a:ea typeface="Montserrat"/>
                <a:cs typeface="Montserrat"/>
                <a:sym typeface="Montserrat"/>
              </a:defRPr>
            </a:lvl1pPr>
            <a:lvl2pPr indent="-228600" lvl="1" marL="9144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2pPr>
            <a:lvl3pPr indent="-228600" lvl="2" marL="13716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3pPr>
            <a:lvl4pPr indent="-228600" lvl="3" marL="18288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4pPr>
            <a:lvl5pPr indent="-228600" lvl="4" marL="22860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_Custom Layout">
  <p:cSld name="4_Custom Layout">
    <p:spTree>
      <p:nvGrpSpPr>
        <p:cNvPr id="194" name="Shape 194"/>
        <p:cNvGrpSpPr/>
        <p:nvPr/>
      </p:nvGrpSpPr>
      <p:grpSpPr>
        <a:xfrm>
          <a:off x="0" y="0"/>
          <a:ext cx="0" cy="0"/>
          <a:chOff x="0" y="0"/>
          <a:chExt cx="0" cy="0"/>
        </a:xfrm>
      </p:grpSpPr>
      <p:sp>
        <p:nvSpPr>
          <p:cNvPr id="195" name="Google Shape;195;p25"/>
          <p:cNvSpPr/>
          <p:nvPr>
            <p:ph idx="2" type="pic"/>
          </p:nvPr>
        </p:nvSpPr>
        <p:spPr>
          <a:xfrm>
            <a:off x="2514600" y="1580251"/>
            <a:ext cx="1895856" cy="2591699"/>
          </a:xfrm>
          <a:prstGeom prst="rect">
            <a:avLst/>
          </a:prstGeom>
          <a:noFill/>
          <a:ln>
            <a:noFill/>
          </a:ln>
        </p:spPr>
        <p:txBody>
          <a:bodyPr anchorCtr="0" anchor="t" bIns="45700" lIns="91425" spcFirstLastPara="1" rIns="91425" wrap="square" tIns="45700"/>
          <a:lstStyle>
            <a:lvl1pPr lvl="0"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96" name="Google Shape;196;p25"/>
          <p:cNvSpPr/>
          <p:nvPr>
            <p:ph idx="3" type="pic"/>
          </p:nvPr>
        </p:nvSpPr>
        <p:spPr>
          <a:xfrm>
            <a:off x="6551946" y="1580251"/>
            <a:ext cx="1906254" cy="2590800"/>
          </a:xfrm>
          <a:prstGeom prst="rect">
            <a:avLst/>
          </a:prstGeom>
          <a:noFill/>
          <a:ln>
            <a:noFill/>
          </a:ln>
        </p:spPr>
        <p:txBody>
          <a:bodyPr anchorCtr="0" anchor="t" bIns="45700" lIns="91425" spcFirstLastPara="1" rIns="91425" wrap="square" tIns="45700"/>
          <a:lstStyle>
            <a:lvl1pPr lvl="0"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97" name="Google Shape;197;p25"/>
          <p:cNvSpPr txBox="1"/>
          <p:nvPr>
            <p:ph type="title"/>
          </p:nvPr>
        </p:nvSpPr>
        <p:spPr>
          <a:xfrm>
            <a:off x="762000" y="438150"/>
            <a:ext cx="7620000" cy="85725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Clr>
                <a:srgbClr val="141415"/>
              </a:buClr>
              <a:buSzPts val="2400"/>
              <a:buFont typeface="Montserrat"/>
              <a:buNone/>
              <a:defRPr b="1" i="0" sz="2400" u="none" cap="none" strike="noStrike">
                <a:solidFill>
                  <a:srgbClr val="141415"/>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98" name="Google Shape;198;p25"/>
          <p:cNvSpPr txBox="1"/>
          <p:nvPr>
            <p:ph idx="1" type="body"/>
          </p:nvPr>
        </p:nvSpPr>
        <p:spPr>
          <a:xfrm>
            <a:off x="2057400" y="457200"/>
            <a:ext cx="5029200" cy="323850"/>
          </a:xfrm>
          <a:prstGeom prst="rect">
            <a:avLst/>
          </a:prstGeom>
          <a:noFill/>
          <a:ln>
            <a:noFill/>
          </a:ln>
        </p:spPr>
        <p:txBody>
          <a:bodyPr anchorCtr="0" anchor="t" bIns="45700" lIns="91425" spcFirstLastPara="1" rIns="91425" wrap="square" tIns="45700"/>
          <a:lstStyle>
            <a:lvl1pPr indent="-228600" lvl="0" marL="457200" marR="0" rtl="0" algn="ctr">
              <a:spcBef>
                <a:spcPts val="180"/>
              </a:spcBef>
              <a:spcAft>
                <a:spcPts val="0"/>
              </a:spcAft>
              <a:buClr>
                <a:srgbClr val="0D2D6A"/>
              </a:buClr>
              <a:buSzPts val="900"/>
              <a:buFont typeface="Arial"/>
              <a:buNone/>
              <a:defRPr b="1" i="0" sz="900" u="none" cap="none" strike="noStrike">
                <a:solidFill>
                  <a:srgbClr val="6F6F6F"/>
                </a:solidFill>
                <a:latin typeface="Montserrat"/>
                <a:ea typeface="Montserrat"/>
                <a:cs typeface="Montserrat"/>
                <a:sym typeface="Montserrat"/>
              </a:defRPr>
            </a:lvl1pPr>
            <a:lvl2pPr indent="-228600" lvl="1" marL="9144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2pPr>
            <a:lvl3pPr indent="-228600" lvl="2" marL="13716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3pPr>
            <a:lvl4pPr indent="-228600" lvl="3" marL="18288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4pPr>
            <a:lvl5pPr indent="-228600" lvl="4" marL="22860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7_Title and Content">
  <p:cSld name="27_Title and Content">
    <p:spTree>
      <p:nvGrpSpPr>
        <p:cNvPr id="199" name="Shape 199"/>
        <p:cNvGrpSpPr/>
        <p:nvPr/>
      </p:nvGrpSpPr>
      <p:grpSpPr>
        <a:xfrm>
          <a:off x="0" y="0"/>
          <a:ext cx="0" cy="0"/>
          <a:chOff x="0" y="0"/>
          <a:chExt cx="0" cy="0"/>
        </a:xfrm>
      </p:grpSpPr>
      <p:sp>
        <p:nvSpPr>
          <p:cNvPr id="200" name="Google Shape;200;p26"/>
          <p:cNvSpPr/>
          <p:nvPr>
            <p:ph idx="2" type="pic"/>
          </p:nvPr>
        </p:nvSpPr>
        <p:spPr>
          <a:xfrm>
            <a:off x="685800" y="1733550"/>
            <a:ext cx="1527048" cy="1527048"/>
          </a:xfrm>
          <a:prstGeom prst="ellipse">
            <a:avLst/>
          </a:prstGeom>
          <a:noFill/>
          <a:ln>
            <a:noFill/>
          </a:ln>
        </p:spPr>
        <p:txBody>
          <a:bodyPr anchorCtr="0" anchor="t" bIns="45700" lIns="91425" spcFirstLastPara="1" rIns="91425" wrap="square" tIns="45700"/>
          <a:lstStyle>
            <a:lvl1pPr lvl="0" marR="0" rtl="0" algn="ctr">
              <a:spcBef>
                <a:spcPts val="280"/>
              </a:spcBef>
              <a:spcAft>
                <a:spcPts val="0"/>
              </a:spcAft>
              <a:buClr>
                <a:srgbClr val="0D2D6A"/>
              </a:buClr>
              <a:buSzPts val="1400"/>
              <a:buFont typeface="Arial"/>
              <a:buNone/>
              <a:defRPr b="0" i="0" sz="1400" u="none" cap="none" strike="noStrike">
                <a:solidFill>
                  <a:srgbClr val="C9C9C9"/>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01" name="Google Shape;201;p26"/>
          <p:cNvSpPr/>
          <p:nvPr>
            <p:ph idx="3" type="pic"/>
          </p:nvPr>
        </p:nvSpPr>
        <p:spPr>
          <a:xfrm>
            <a:off x="2667000" y="1733550"/>
            <a:ext cx="1527048" cy="1527048"/>
          </a:xfrm>
          <a:prstGeom prst="ellipse">
            <a:avLst/>
          </a:prstGeom>
          <a:noFill/>
          <a:ln>
            <a:noFill/>
          </a:ln>
        </p:spPr>
        <p:txBody>
          <a:bodyPr anchorCtr="0" anchor="t" bIns="45700" lIns="91425" spcFirstLastPara="1" rIns="91425" wrap="square" tIns="45700"/>
          <a:lstStyle>
            <a:lvl1pPr lvl="0" marR="0" rtl="0" algn="ctr">
              <a:spcBef>
                <a:spcPts val="280"/>
              </a:spcBef>
              <a:spcAft>
                <a:spcPts val="0"/>
              </a:spcAft>
              <a:buClr>
                <a:srgbClr val="0D2D6A"/>
              </a:buClr>
              <a:buSzPts val="1400"/>
              <a:buFont typeface="Arial"/>
              <a:buNone/>
              <a:defRPr b="0" i="0" sz="1400" u="none" cap="none" strike="noStrike">
                <a:solidFill>
                  <a:srgbClr val="C9C9C9"/>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02" name="Google Shape;202;p26"/>
          <p:cNvSpPr/>
          <p:nvPr>
            <p:ph idx="4" type="pic"/>
          </p:nvPr>
        </p:nvSpPr>
        <p:spPr>
          <a:xfrm>
            <a:off x="4572000" y="1773174"/>
            <a:ext cx="1527048" cy="1527048"/>
          </a:xfrm>
          <a:prstGeom prst="ellipse">
            <a:avLst/>
          </a:prstGeom>
          <a:noFill/>
          <a:ln>
            <a:noFill/>
          </a:ln>
        </p:spPr>
        <p:txBody>
          <a:bodyPr anchorCtr="0" anchor="t" bIns="45700" lIns="91425" spcFirstLastPara="1" rIns="91425" wrap="square" tIns="45700"/>
          <a:lstStyle>
            <a:lvl1pPr lvl="0" marR="0" rtl="0" algn="ctr">
              <a:spcBef>
                <a:spcPts val="280"/>
              </a:spcBef>
              <a:spcAft>
                <a:spcPts val="0"/>
              </a:spcAft>
              <a:buClr>
                <a:srgbClr val="0D2D6A"/>
              </a:buClr>
              <a:buSzPts val="1400"/>
              <a:buFont typeface="Arial"/>
              <a:buNone/>
              <a:defRPr b="0" i="0" sz="1400" u="none" cap="none" strike="noStrike">
                <a:solidFill>
                  <a:srgbClr val="C9C9C9"/>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03" name="Google Shape;203;p26"/>
          <p:cNvSpPr/>
          <p:nvPr>
            <p:ph idx="5" type="pic"/>
          </p:nvPr>
        </p:nvSpPr>
        <p:spPr>
          <a:xfrm>
            <a:off x="6473952" y="1765554"/>
            <a:ext cx="1527048" cy="1527048"/>
          </a:xfrm>
          <a:prstGeom prst="ellipse">
            <a:avLst/>
          </a:prstGeom>
          <a:noFill/>
          <a:ln>
            <a:noFill/>
          </a:ln>
        </p:spPr>
        <p:txBody>
          <a:bodyPr anchorCtr="0" anchor="t" bIns="45700" lIns="91425" spcFirstLastPara="1" rIns="91425" wrap="square" tIns="45700"/>
          <a:lstStyle>
            <a:lvl1pPr lvl="0" marR="0" rtl="0" algn="ctr">
              <a:spcBef>
                <a:spcPts val="280"/>
              </a:spcBef>
              <a:spcAft>
                <a:spcPts val="0"/>
              </a:spcAft>
              <a:buClr>
                <a:srgbClr val="0D2D6A"/>
              </a:buClr>
              <a:buSzPts val="1400"/>
              <a:buFont typeface="Arial"/>
              <a:buNone/>
              <a:defRPr b="0" i="0" sz="1400" u="none" cap="none" strike="noStrike">
                <a:solidFill>
                  <a:srgbClr val="C9C9C9"/>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04" name="Google Shape;204;p26"/>
          <p:cNvSpPr txBox="1"/>
          <p:nvPr>
            <p:ph idx="1" type="body"/>
          </p:nvPr>
        </p:nvSpPr>
        <p:spPr>
          <a:xfrm>
            <a:off x="2590800" y="3486150"/>
            <a:ext cx="1676400" cy="304800"/>
          </a:xfrm>
          <a:prstGeom prst="rect">
            <a:avLst/>
          </a:prstGeom>
          <a:noFill/>
          <a:ln>
            <a:noFill/>
          </a:ln>
        </p:spPr>
        <p:txBody>
          <a:bodyPr anchorCtr="0" anchor="t" bIns="45700" lIns="91425" spcFirstLastPara="1" rIns="91425" wrap="square" tIns="45700"/>
          <a:lstStyle>
            <a:lvl1pPr indent="-228600" lvl="0" marL="457200" marR="0" rtl="0" algn="ctr">
              <a:spcBef>
                <a:spcPts val="220"/>
              </a:spcBef>
              <a:spcAft>
                <a:spcPts val="0"/>
              </a:spcAft>
              <a:buClr>
                <a:srgbClr val="0D2D6A"/>
              </a:buClr>
              <a:buSzPts val="1100"/>
              <a:buFont typeface="Arial"/>
              <a:buNone/>
              <a:defRPr b="1" i="0" sz="1100" u="none" cap="none" strike="noStrike">
                <a:solidFill>
                  <a:srgbClr val="C9C9C9"/>
                </a:solidFill>
                <a:latin typeface="Montserrat"/>
                <a:ea typeface="Montserrat"/>
                <a:cs typeface="Montserrat"/>
                <a:sym typeface="Montserrat"/>
              </a:defRPr>
            </a:lvl1pPr>
            <a:lvl2pPr indent="-228600" lvl="1" marL="914400" marR="0" rtl="0" algn="l">
              <a:spcBef>
                <a:spcPts val="280"/>
              </a:spcBef>
              <a:spcAft>
                <a:spcPts val="0"/>
              </a:spcAft>
              <a:buClr>
                <a:srgbClr val="0D2D6A"/>
              </a:buClr>
              <a:buSzPts val="1400"/>
              <a:buFont typeface="Arial"/>
              <a:buNone/>
              <a:defRPr b="0" i="0" sz="1400" u="none" cap="none" strike="noStrike">
                <a:solidFill>
                  <a:srgbClr val="AEAEAE"/>
                </a:solidFill>
                <a:latin typeface="Arial"/>
                <a:ea typeface="Arial"/>
                <a:cs typeface="Arial"/>
                <a:sym typeface="Arial"/>
              </a:defRPr>
            </a:lvl2pPr>
            <a:lvl3pPr indent="-228600" lvl="2" marL="1371600" marR="0" rtl="0" algn="l">
              <a:spcBef>
                <a:spcPts val="240"/>
              </a:spcBef>
              <a:spcAft>
                <a:spcPts val="0"/>
              </a:spcAft>
              <a:buClr>
                <a:srgbClr val="0D2D6A"/>
              </a:buClr>
              <a:buSzPts val="1200"/>
              <a:buFont typeface="Arial"/>
              <a:buNone/>
              <a:defRPr b="0" i="0" sz="1200" u="none" cap="none" strike="noStrike">
                <a:solidFill>
                  <a:srgbClr val="AEAEAE"/>
                </a:solidFill>
                <a:latin typeface="Arial"/>
                <a:ea typeface="Arial"/>
                <a:cs typeface="Arial"/>
                <a:sym typeface="Arial"/>
              </a:defRPr>
            </a:lvl3pPr>
            <a:lvl4pPr indent="-228600" lvl="3" marL="1828800" marR="0" rtl="0" algn="l">
              <a:spcBef>
                <a:spcPts val="220"/>
              </a:spcBef>
              <a:spcAft>
                <a:spcPts val="0"/>
              </a:spcAft>
              <a:buClr>
                <a:srgbClr val="0D2D6A"/>
              </a:buClr>
              <a:buSzPts val="1100"/>
              <a:buFont typeface="Arial"/>
              <a:buNone/>
              <a:defRPr b="0" i="0" sz="1100" u="none" cap="none" strike="noStrike">
                <a:solidFill>
                  <a:srgbClr val="AEAEAE"/>
                </a:solidFill>
                <a:latin typeface="Arial"/>
                <a:ea typeface="Arial"/>
                <a:cs typeface="Arial"/>
                <a:sym typeface="Arial"/>
              </a:defRPr>
            </a:lvl4pPr>
            <a:lvl5pPr indent="-228600" lvl="4" marL="2286000" marR="0" rtl="0" algn="l">
              <a:spcBef>
                <a:spcPts val="220"/>
              </a:spcBef>
              <a:spcAft>
                <a:spcPts val="0"/>
              </a:spcAft>
              <a:buClr>
                <a:srgbClr val="0D2D6A"/>
              </a:buClr>
              <a:buSzPts val="1100"/>
              <a:buFont typeface="Arial"/>
              <a:buNone/>
              <a:defRPr b="0" i="0" sz="1100" u="none" cap="none" strike="noStrike">
                <a:solidFill>
                  <a:srgbClr val="AEAEAE"/>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05" name="Google Shape;205;p26"/>
          <p:cNvSpPr txBox="1"/>
          <p:nvPr>
            <p:ph idx="6" type="body"/>
          </p:nvPr>
        </p:nvSpPr>
        <p:spPr>
          <a:xfrm>
            <a:off x="4572000" y="3486150"/>
            <a:ext cx="1676400" cy="304800"/>
          </a:xfrm>
          <a:prstGeom prst="rect">
            <a:avLst/>
          </a:prstGeom>
          <a:noFill/>
          <a:ln>
            <a:noFill/>
          </a:ln>
        </p:spPr>
        <p:txBody>
          <a:bodyPr anchorCtr="0" anchor="t" bIns="45700" lIns="91425" spcFirstLastPara="1" rIns="91425" wrap="square" tIns="45700"/>
          <a:lstStyle>
            <a:lvl1pPr indent="-228600" lvl="0" marL="457200" marR="0" rtl="0" algn="ctr">
              <a:spcBef>
                <a:spcPts val="220"/>
              </a:spcBef>
              <a:spcAft>
                <a:spcPts val="0"/>
              </a:spcAft>
              <a:buClr>
                <a:srgbClr val="0D2D6A"/>
              </a:buClr>
              <a:buSzPts val="1100"/>
              <a:buFont typeface="Arial"/>
              <a:buNone/>
              <a:defRPr b="1" i="0" sz="1100" u="none" cap="none" strike="noStrike">
                <a:solidFill>
                  <a:srgbClr val="C9C9C9"/>
                </a:solidFill>
                <a:latin typeface="Montserrat"/>
                <a:ea typeface="Montserrat"/>
                <a:cs typeface="Montserrat"/>
                <a:sym typeface="Montserrat"/>
              </a:defRPr>
            </a:lvl1pPr>
            <a:lvl2pPr indent="-228600" lvl="1" marL="914400" marR="0" rtl="0" algn="l">
              <a:spcBef>
                <a:spcPts val="280"/>
              </a:spcBef>
              <a:spcAft>
                <a:spcPts val="0"/>
              </a:spcAft>
              <a:buClr>
                <a:srgbClr val="0D2D6A"/>
              </a:buClr>
              <a:buSzPts val="1400"/>
              <a:buFont typeface="Arial"/>
              <a:buNone/>
              <a:defRPr b="0" i="0" sz="1400" u="none" cap="none" strike="noStrike">
                <a:solidFill>
                  <a:srgbClr val="AEAEAE"/>
                </a:solidFill>
                <a:latin typeface="Arial"/>
                <a:ea typeface="Arial"/>
                <a:cs typeface="Arial"/>
                <a:sym typeface="Arial"/>
              </a:defRPr>
            </a:lvl2pPr>
            <a:lvl3pPr indent="-228600" lvl="2" marL="1371600" marR="0" rtl="0" algn="l">
              <a:spcBef>
                <a:spcPts val="240"/>
              </a:spcBef>
              <a:spcAft>
                <a:spcPts val="0"/>
              </a:spcAft>
              <a:buClr>
                <a:srgbClr val="0D2D6A"/>
              </a:buClr>
              <a:buSzPts val="1200"/>
              <a:buFont typeface="Arial"/>
              <a:buNone/>
              <a:defRPr b="0" i="0" sz="1200" u="none" cap="none" strike="noStrike">
                <a:solidFill>
                  <a:srgbClr val="AEAEAE"/>
                </a:solidFill>
                <a:latin typeface="Arial"/>
                <a:ea typeface="Arial"/>
                <a:cs typeface="Arial"/>
                <a:sym typeface="Arial"/>
              </a:defRPr>
            </a:lvl3pPr>
            <a:lvl4pPr indent="-228600" lvl="3" marL="1828800" marR="0" rtl="0" algn="l">
              <a:spcBef>
                <a:spcPts val="220"/>
              </a:spcBef>
              <a:spcAft>
                <a:spcPts val="0"/>
              </a:spcAft>
              <a:buClr>
                <a:srgbClr val="0D2D6A"/>
              </a:buClr>
              <a:buSzPts val="1100"/>
              <a:buFont typeface="Arial"/>
              <a:buNone/>
              <a:defRPr b="0" i="0" sz="1100" u="none" cap="none" strike="noStrike">
                <a:solidFill>
                  <a:srgbClr val="AEAEAE"/>
                </a:solidFill>
                <a:latin typeface="Arial"/>
                <a:ea typeface="Arial"/>
                <a:cs typeface="Arial"/>
                <a:sym typeface="Arial"/>
              </a:defRPr>
            </a:lvl4pPr>
            <a:lvl5pPr indent="-228600" lvl="4" marL="2286000" marR="0" rtl="0" algn="l">
              <a:spcBef>
                <a:spcPts val="220"/>
              </a:spcBef>
              <a:spcAft>
                <a:spcPts val="0"/>
              </a:spcAft>
              <a:buClr>
                <a:srgbClr val="0D2D6A"/>
              </a:buClr>
              <a:buSzPts val="1100"/>
              <a:buFont typeface="Arial"/>
              <a:buNone/>
              <a:defRPr b="0" i="0" sz="1100" u="none" cap="none" strike="noStrike">
                <a:solidFill>
                  <a:srgbClr val="AEAEAE"/>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06" name="Google Shape;206;p26"/>
          <p:cNvSpPr txBox="1"/>
          <p:nvPr>
            <p:ph idx="7" type="body"/>
          </p:nvPr>
        </p:nvSpPr>
        <p:spPr>
          <a:xfrm>
            <a:off x="6400800" y="3486150"/>
            <a:ext cx="1676400" cy="304800"/>
          </a:xfrm>
          <a:prstGeom prst="rect">
            <a:avLst/>
          </a:prstGeom>
          <a:noFill/>
          <a:ln>
            <a:noFill/>
          </a:ln>
        </p:spPr>
        <p:txBody>
          <a:bodyPr anchorCtr="0" anchor="t" bIns="45700" lIns="91425" spcFirstLastPara="1" rIns="91425" wrap="square" tIns="45700"/>
          <a:lstStyle>
            <a:lvl1pPr indent="-228600" lvl="0" marL="457200" marR="0" rtl="0" algn="ctr">
              <a:spcBef>
                <a:spcPts val="220"/>
              </a:spcBef>
              <a:spcAft>
                <a:spcPts val="0"/>
              </a:spcAft>
              <a:buClr>
                <a:srgbClr val="0D2D6A"/>
              </a:buClr>
              <a:buSzPts val="1100"/>
              <a:buFont typeface="Arial"/>
              <a:buNone/>
              <a:defRPr b="1" i="0" sz="1100" u="none" cap="none" strike="noStrike">
                <a:solidFill>
                  <a:srgbClr val="C9C9C9"/>
                </a:solidFill>
                <a:latin typeface="Montserrat"/>
                <a:ea typeface="Montserrat"/>
                <a:cs typeface="Montserrat"/>
                <a:sym typeface="Montserrat"/>
              </a:defRPr>
            </a:lvl1pPr>
            <a:lvl2pPr indent="-228600" lvl="1" marL="914400" marR="0" rtl="0" algn="l">
              <a:spcBef>
                <a:spcPts val="280"/>
              </a:spcBef>
              <a:spcAft>
                <a:spcPts val="0"/>
              </a:spcAft>
              <a:buClr>
                <a:srgbClr val="0D2D6A"/>
              </a:buClr>
              <a:buSzPts val="1400"/>
              <a:buFont typeface="Arial"/>
              <a:buNone/>
              <a:defRPr b="0" i="0" sz="1400" u="none" cap="none" strike="noStrike">
                <a:solidFill>
                  <a:srgbClr val="AEAEAE"/>
                </a:solidFill>
                <a:latin typeface="Arial"/>
                <a:ea typeface="Arial"/>
                <a:cs typeface="Arial"/>
                <a:sym typeface="Arial"/>
              </a:defRPr>
            </a:lvl2pPr>
            <a:lvl3pPr indent="-228600" lvl="2" marL="1371600" marR="0" rtl="0" algn="l">
              <a:spcBef>
                <a:spcPts val="240"/>
              </a:spcBef>
              <a:spcAft>
                <a:spcPts val="0"/>
              </a:spcAft>
              <a:buClr>
                <a:srgbClr val="0D2D6A"/>
              </a:buClr>
              <a:buSzPts val="1200"/>
              <a:buFont typeface="Arial"/>
              <a:buNone/>
              <a:defRPr b="0" i="0" sz="1200" u="none" cap="none" strike="noStrike">
                <a:solidFill>
                  <a:srgbClr val="AEAEAE"/>
                </a:solidFill>
                <a:latin typeface="Arial"/>
                <a:ea typeface="Arial"/>
                <a:cs typeface="Arial"/>
                <a:sym typeface="Arial"/>
              </a:defRPr>
            </a:lvl3pPr>
            <a:lvl4pPr indent="-228600" lvl="3" marL="1828800" marR="0" rtl="0" algn="l">
              <a:spcBef>
                <a:spcPts val="220"/>
              </a:spcBef>
              <a:spcAft>
                <a:spcPts val="0"/>
              </a:spcAft>
              <a:buClr>
                <a:srgbClr val="0D2D6A"/>
              </a:buClr>
              <a:buSzPts val="1100"/>
              <a:buFont typeface="Arial"/>
              <a:buNone/>
              <a:defRPr b="0" i="0" sz="1100" u="none" cap="none" strike="noStrike">
                <a:solidFill>
                  <a:srgbClr val="AEAEAE"/>
                </a:solidFill>
                <a:latin typeface="Arial"/>
                <a:ea typeface="Arial"/>
                <a:cs typeface="Arial"/>
                <a:sym typeface="Arial"/>
              </a:defRPr>
            </a:lvl4pPr>
            <a:lvl5pPr indent="-228600" lvl="4" marL="2286000" marR="0" rtl="0" algn="l">
              <a:spcBef>
                <a:spcPts val="220"/>
              </a:spcBef>
              <a:spcAft>
                <a:spcPts val="0"/>
              </a:spcAft>
              <a:buClr>
                <a:srgbClr val="0D2D6A"/>
              </a:buClr>
              <a:buSzPts val="1100"/>
              <a:buFont typeface="Arial"/>
              <a:buNone/>
              <a:defRPr b="0" i="0" sz="1100" u="none" cap="none" strike="noStrike">
                <a:solidFill>
                  <a:srgbClr val="AEAEAE"/>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07" name="Google Shape;207;p26"/>
          <p:cNvSpPr txBox="1"/>
          <p:nvPr>
            <p:ph idx="8" type="body"/>
          </p:nvPr>
        </p:nvSpPr>
        <p:spPr>
          <a:xfrm>
            <a:off x="609600" y="3486150"/>
            <a:ext cx="1676400" cy="304800"/>
          </a:xfrm>
          <a:prstGeom prst="rect">
            <a:avLst/>
          </a:prstGeom>
          <a:noFill/>
          <a:ln>
            <a:noFill/>
          </a:ln>
        </p:spPr>
        <p:txBody>
          <a:bodyPr anchorCtr="0" anchor="t" bIns="45700" lIns="91425" spcFirstLastPara="1" rIns="91425" wrap="square" tIns="45700"/>
          <a:lstStyle>
            <a:lvl1pPr indent="-228600" lvl="0" marL="457200" marR="0" rtl="0" algn="ctr">
              <a:spcBef>
                <a:spcPts val="220"/>
              </a:spcBef>
              <a:spcAft>
                <a:spcPts val="0"/>
              </a:spcAft>
              <a:buClr>
                <a:srgbClr val="0D2D6A"/>
              </a:buClr>
              <a:buSzPts val="1100"/>
              <a:buFont typeface="Arial"/>
              <a:buNone/>
              <a:defRPr b="1" i="0" sz="1100" u="none" cap="none" strike="noStrike">
                <a:solidFill>
                  <a:srgbClr val="C9C9C9"/>
                </a:solidFill>
                <a:latin typeface="Montserrat"/>
                <a:ea typeface="Montserrat"/>
                <a:cs typeface="Montserrat"/>
                <a:sym typeface="Montserrat"/>
              </a:defRPr>
            </a:lvl1pPr>
            <a:lvl2pPr indent="-228600" lvl="1" marL="914400" marR="0" rtl="0" algn="l">
              <a:spcBef>
                <a:spcPts val="280"/>
              </a:spcBef>
              <a:spcAft>
                <a:spcPts val="0"/>
              </a:spcAft>
              <a:buClr>
                <a:srgbClr val="0D2D6A"/>
              </a:buClr>
              <a:buSzPts val="1400"/>
              <a:buFont typeface="Arial"/>
              <a:buNone/>
              <a:defRPr b="0" i="0" sz="1400" u="none" cap="none" strike="noStrike">
                <a:solidFill>
                  <a:srgbClr val="AEAEAE"/>
                </a:solidFill>
                <a:latin typeface="Arial"/>
                <a:ea typeface="Arial"/>
                <a:cs typeface="Arial"/>
                <a:sym typeface="Arial"/>
              </a:defRPr>
            </a:lvl2pPr>
            <a:lvl3pPr indent="-228600" lvl="2" marL="1371600" marR="0" rtl="0" algn="l">
              <a:spcBef>
                <a:spcPts val="240"/>
              </a:spcBef>
              <a:spcAft>
                <a:spcPts val="0"/>
              </a:spcAft>
              <a:buClr>
                <a:srgbClr val="0D2D6A"/>
              </a:buClr>
              <a:buSzPts val="1200"/>
              <a:buFont typeface="Arial"/>
              <a:buNone/>
              <a:defRPr b="0" i="0" sz="1200" u="none" cap="none" strike="noStrike">
                <a:solidFill>
                  <a:srgbClr val="AEAEAE"/>
                </a:solidFill>
                <a:latin typeface="Arial"/>
                <a:ea typeface="Arial"/>
                <a:cs typeface="Arial"/>
                <a:sym typeface="Arial"/>
              </a:defRPr>
            </a:lvl3pPr>
            <a:lvl4pPr indent="-228600" lvl="3" marL="1828800" marR="0" rtl="0" algn="l">
              <a:spcBef>
                <a:spcPts val="220"/>
              </a:spcBef>
              <a:spcAft>
                <a:spcPts val="0"/>
              </a:spcAft>
              <a:buClr>
                <a:srgbClr val="0D2D6A"/>
              </a:buClr>
              <a:buSzPts val="1100"/>
              <a:buFont typeface="Arial"/>
              <a:buNone/>
              <a:defRPr b="0" i="0" sz="1100" u="none" cap="none" strike="noStrike">
                <a:solidFill>
                  <a:srgbClr val="AEAEAE"/>
                </a:solidFill>
                <a:latin typeface="Arial"/>
                <a:ea typeface="Arial"/>
                <a:cs typeface="Arial"/>
                <a:sym typeface="Arial"/>
              </a:defRPr>
            </a:lvl4pPr>
            <a:lvl5pPr indent="-228600" lvl="4" marL="2286000" marR="0" rtl="0" algn="l">
              <a:spcBef>
                <a:spcPts val="220"/>
              </a:spcBef>
              <a:spcAft>
                <a:spcPts val="0"/>
              </a:spcAft>
              <a:buClr>
                <a:srgbClr val="0D2D6A"/>
              </a:buClr>
              <a:buSzPts val="1100"/>
              <a:buFont typeface="Arial"/>
              <a:buNone/>
              <a:defRPr b="0" i="0" sz="1100" u="none" cap="none" strike="noStrike">
                <a:solidFill>
                  <a:srgbClr val="AEAEAE"/>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08" name="Google Shape;208;p26"/>
          <p:cNvSpPr txBox="1"/>
          <p:nvPr>
            <p:ph idx="9" type="body"/>
          </p:nvPr>
        </p:nvSpPr>
        <p:spPr>
          <a:xfrm>
            <a:off x="2590800" y="3714750"/>
            <a:ext cx="1676400" cy="533400"/>
          </a:xfrm>
          <a:prstGeom prst="rect">
            <a:avLst/>
          </a:prstGeom>
          <a:noFill/>
          <a:ln>
            <a:noFill/>
          </a:ln>
        </p:spPr>
        <p:txBody>
          <a:bodyPr anchorCtr="0" anchor="t" bIns="45700" lIns="91425" spcFirstLastPara="1" rIns="91425" wrap="square" tIns="45700"/>
          <a:lstStyle>
            <a:lvl1pPr indent="-228600" lvl="0" marL="457200" marR="0" rtl="0" algn="ctr">
              <a:spcBef>
                <a:spcPts val="180"/>
              </a:spcBef>
              <a:spcAft>
                <a:spcPts val="0"/>
              </a:spcAft>
              <a:buClr>
                <a:srgbClr val="0D2D6A"/>
              </a:buClr>
              <a:buSzPts val="900"/>
              <a:buFont typeface="Arial"/>
              <a:buNone/>
              <a:defRPr b="0" i="0" sz="900" u="none" cap="none" strike="noStrike">
                <a:solidFill>
                  <a:srgbClr val="A5A5A5"/>
                </a:solidFill>
                <a:latin typeface="Arial"/>
                <a:ea typeface="Arial"/>
                <a:cs typeface="Arial"/>
                <a:sym typeface="Arial"/>
              </a:defRPr>
            </a:lvl1pPr>
            <a:lvl2pPr indent="-228600" lvl="1" marL="914400" marR="0" rtl="0" algn="l">
              <a:spcBef>
                <a:spcPts val="240"/>
              </a:spcBef>
              <a:spcAft>
                <a:spcPts val="0"/>
              </a:spcAft>
              <a:buClr>
                <a:srgbClr val="0D2D6A"/>
              </a:buClr>
              <a:buSzPts val="1200"/>
              <a:buFont typeface="Arial"/>
              <a:buNone/>
              <a:defRPr b="0" i="0" sz="1200" u="none" cap="none" strike="noStrike">
                <a:solidFill>
                  <a:srgbClr val="AEAEAE"/>
                </a:solidFill>
                <a:latin typeface="Arial"/>
                <a:ea typeface="Arial"/>
                <a:cs typeface="Arial"/>
                <a:sym typeface="Arial"/>
              </a:defRPr>
            </a:lvl2pPr>
            <a:lvl3pPr indent="-228600" lvl="2" marL="1371600" marR="0" rtl="0" algn="l">
              <a:spcBef>
                <a:spcPts val="240"/>
              </a:spcBef>
              <a:spcAft>
                <a:spcPts val="0"/>
              </a:spcAft>
              <a:buClr>
                <a:srgbClr val="0D2D6A"/>
              </a:buClr>
              <a:buSzPts val="1200"/>
              <a:buFont typeface="Arial"/>
              <a:buNone/>
              <a:defRPr b="0" i="0" sz="1200" u="none" cap="none" strike="noStrike">
                <a:solidFill>
                  <a:srgbClr val="AEAEAE"/>
                </a:solidFill>
                <a:latin typeface="Arial"/>
                <a:ea typeface="Arial"/>
                <a:cs typeface="Arial"/>
                <a:sym typeface="Arial"/>
              </a:defRPr>
            </a:lvl3pPr>
            <a:lvl4pPr indent="-228600" lvl="3" marL="1828800" marR="0" rtl="0" algn="l">
              <a:spcBef>
                <a:spcPts val="240"/>
              </a:spcBef>
              <a:spcAft>
                <a:spcPts val="0"/>
              </a:spcAft>
              <a:buClr>
                <a:srgbClr val="0D2D6A"/>
              </a:buClr>
              <a:buSzPts val="1200"/>
              <a:buFont typeface="Arial"/>
              <a:buNone/>
              <a:defRPr b="0" i="0" sz="1200" u="none" cap="none" strike="noStrike">
                <a:solidFill>
                  <a:srgbClr val="AEAEAE"/>
                </a:solidFill>
                <a:latin typeface="Arial"/>
                <a:ea typeface="Arial"/>
                <a:cs typeface="Arial"/>
                <a:sym typeface="Arial"/>
              </a:defRPr>
            </a:lvl4pPr>
            <a:lvl5pPr indent="-228600" lvl="4" marL="2286000" marR="0" rtl="0" algn="l">
              <a:spcBef>
                <a:spcPts val="240"/>
              </a:spcBef>
              <a:spcAft>
                <a:spcPts val="0"/>
              </a:spcAft>
              <a:buClr>
                <a:srgbClr val="0D2D6A"/>
              </a:buClr>
              <a:buSzPts val="1200"/>
              <a:buFont typeface="Arial"/>
              <a:buNone/>
              <a:defRPr b="0" i="0" sz="1200" u="none" cap="none" strike="noStrike">
                <a:solidFill>
                  <a:srgbClr val="AEAEAE"/>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09" name="Google Shape;209;p26"/>
          <p:cNvSpPr txBox="1"/>
          <p:nvPr>
            <p:ph idx="13" type="body"/>
          </p:nvPr>
        </p:nvSpPr>
        <p:spPr>
          <a:xfrm>
            <a:off x="4572000" y="3714750"/>
            <a:ext cx="1676400" cy="533400"/>
          </a:xfrm>
          <a:prstGeom prst="rect">
            <a:avLst/>
          </a:prstGeom>
          <a:noFill/>
          <a:ln>
            <a:noFill/>
          </a:ln>
        </p:spPr>
        <p:txBody>
          <a:bodyPr anchorCtr="0" anchor="t" bIns="45700" lIns="91425" spcFirstLastPara="1" rIns="91425" wrap="square" tIns="45700"/>
          <a:lstStyle>
            <a:lvl1pPr indent="-228600" lvl="0" marL="457200" marR="0" rtl="0" algn="ctr">
              <a:spcBef>
                <a:spcPts val="180"/>
              </a:spcBef>
              <a:spcAft>
                <a:spcPts val="0"/>
              </a:spcAft>
              <a:buClr>
                <a:srgbClr val="0D2D6A"/>
              </a:buClr>
              <a:buSzPts val="900"/>
              <a:buFont typeface="Arial"/>
              <a:buNone/>
              <a:defRPr b="0" i="0" sz="900" u="none" cap="none" strike="noStrike">
                <a:solidFill>
                  <a:srgbClr val="A5A5A5"/>
                </a:solidFill>
                <a:latin typeface="Arial"/>
                <a:ea typeface="Arial"/>
                <a:cs typeface="Arial"/>
                <a:sym typeface="Arial"/>
              </a:defRPr>
            </a:lvl1pPr>
            <a:lvl2pPr indent="-228600" lvl="1" marL="914400" marR="0" rtl="0" algn="l">
              <a:spcBef>
                <a:spcPts val="240"/>
              </a:spcBef>
              <a:spcAft>
                <a:spcPts val="0"/>
              </a:spcAft>
              <a:buClr>
                <a:srgbClr val="0D2D6A"/>
              </a:buClr>
              <a:buSzPts val="1200"/>
              <a:buFont typeface="Arial"/>
              <a:buNone/>
              <a:defRPr b="0" i="0" sz="1200" u="none" cap="none" strike="noStrike">
                <a:solidFill>
                  <a:srgbClr val="AEAEAE"/>
                </a:solidFill>
                <a:latin typeface="Arial"/>
                <a:ea typeface="Arial"/>
                <a:cs typeface="Arial"/>
                <a:sym typeface="Arial"/>
              </a:defRPr>
            </a:lvl2pPr>
            <a:lvl3pPr indent="-228600" lvl="2" marL="1371600" marR="0" rtl="0" algn="l">
              <a:spcBef>
                <a:spcPts val="240"/>
              </a:spcBef>
              <a:spcAft>
                <a:spcPts val="0"/>
              </a:spcAft>
              <a:buClr>
                <a:srgbClr val="0D2D6A"/>
              </a:buClr>
              <a:buSzPts val="1200"/>
              <a:buFont typeface="Arial"/>
              <a:buNone/>
              <a:defRPr b="0" i="0" sz="1200" u="none" cap="none" strike="noStrike">
                <a:solidFill>
                  <a:srgbClr val="AEAEAE"/>
                </a:solidFill>
                <a:latin typeface="Arial"/>
                <a:ea typeface="Arial"/>
                <a:cs typeface="Arial"/>
                <a:sym typeface="Arial"/>
              </a:defRPr>
            </a:lvl3pPr>
            <a:lvl4pPr indent="-228600" lvl="3" marL="1828800" marR="0" rtl="0" algn="l">
              <a:spcBef>
                <a:spcPts val="240"/>
              </a:spcBef>
              <a:spcAft>
                <a:spcPts val="0"/>
              </a:spcAft>
              <a:buClr>
                <a:srgbClr val="0D2D6A"/>
              </a:buClr>
              <a:buSzPts val="1200"/>
              <a:buFont typeface="Arial"/>
              <a:buNone/>
              <a:defRPr b="0" i="0" sz="1200" u="none" cap="none" strike="noStrike">
                <a:solidFill>
                  <a:srgbClr val="AEAEAE"/>
                </a:solidFill>
                <a:latin typeface="Arial"/>
                <a:ea typeface="Arial"/>
                <a:cs typeface="Arial"/>
                <a:sym typeface="Arial"/>
              </a:defRPr>
            </a:lvl4pPr>
            <a:lvl5pPr indent="-228600" lvl="4" marL="2286000" marR="0" rtl="0" algn="l">
              <a:spcBef>
                <a:spcPts val="240"/>
              </a:spcBef>
              <a:spcAft>
                <a:spcPts val="0"/>
              </a:spcAft>
              <a:buClr>
                <a:srgbClr val="0D2D6A"/>
              </a:buClr>
              <a:buSzPts val="1200"/>
              <a:buFont typeface="Arial"/>
              <a:buNone/>
              <a:defRPr b="0" i="0" sz="1200" u="none" cap="none" strike="noStrike">
                <a:solidFill>
                  <a:srgbClr val="AEAEAE"/>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10" name="Google Shape;210;p26"/>
          <p:cNvSpPr txBox="1"/>
          <p:nvPr>
            <p:ph idx="14" type="body"/>
          </p:nvPr>
        </p:nvSpPr>
        <p:spPr>
          <a:xfrm>
            <a:off x="6400800" y="3714750"/>
            <a:ext cx="1676400" cy="533400"/>
          </a:xfrm>
          <a:prstGeom prst="rect">
            <a:avLst/>
          </a:prstGeom>
          <a:noFill/>
          <a:ln>
            <a:noFill/>
          </a:ln>
        </p:spPr>
        <p:txBody>
          <a:bodyPr anchorCtr="0" anchor="t" bIns="45700" lIns="91425" spcFirstLastPara="1" rIns="91425" wrap="square" tIns="45700"/>
          <a:lstStyle>
            <a:lvl1pPr indent="-228600" lvl="0" marL="457200" marR="0" rtl="0" algn="ctr">
              <a:spcBef>
                <a:spcPts val="180"/>
              </a:spcBef>
              <a:spcAft>
                <a:spcPts val="0"/>
              </a:spcAft>
              <a:buClr>
                <a:srgbClr val="0D2D6A"/>
              </a:buClr>
              <a:buSzPts val="900"/>
              <a:buFont typeface="Arial"/>
              <a:buNone/>
              <a:defRPr b="0" i="0" sz="900" u="none" cap="none" strike="noStrike">
                <a:solidFill>
                  <a:srgbClr val="A5A5A5"/>
                </a:solidFill>
                <a:latin typeface="Arial"/>
                <a:ea typeface="Arial"/>
                <a:cs typeface="Arial"/>
                <a:sym typeface="Arial"/>
              </a:defRPr>
            </a:lvl1pPr>
            <a:lvl2pPr indent="-228600" lvl="1" marL="914400" marR="0" rtl="0" algn="l">
              <a:spcBef>
                <a:spcPts val="240"/>
              </a:spcBef>
              <a:spcAft>
                <a:spcPts val="0"/>
              </a:spcAft>
              <a:buClr>
                <a:srgbClr val="0D2D6A"/>
              </a:buClr>
              <a:buSzPts val="1200"/>
              <a:buFont typeface="Arial"/>
              <a:buNone/>
              <a:defRPr b="0" i="0" sz="1200" u="none" cap="none" strike="noStrike">
                <a:solidFill>
                  <a:srgbClr val="AEAEAE"/>
                </a:solidFill>
                <a:latin typeface="Arial"/>
                <a:ea typeface="Arial"/>
                <a:cs typeface="Arial"/>
                <a:sym typeface="Arial"/>
              </a:defRPr>
            </a:lvl2pPr>
            <a:lvl3pPr indent="-228600" lvl="2" marL="1371600" marR="0" rtl="0" algn="l">
              <a:spcBef>
                <a:spcPts val="240"/>
              </a:spcBef>
              <a:spcAft>
                <a:spcPts val="0"/>
              </a:spcAft>
              <a:buClr>
                <a:srgbClr val="0D2D6A"/>
              </a:buClr>
              <a:buSzPts val="1200"/>
              <a:buFont typeface="Arial"/>
              <a:buNone/>
              <a:defRPr b="0" i="0" sz="1200" u="none" cap="none" strike="noStrike">
                <a:solidFill>
                  <a:srgbClr val="AEAEAE"/>
                </a:solidFill>
                <a:latin typeface="Arial"/>
                <a:ea typeface="Arial"/>
                <a:cs typeface="Arial"/>
                <a:sym typeface="Arial"/>
              </a:defRPr>
            </a:lvl3pPr>
            <a:lvl4pPr indent="-228600" lvl="3" marL="1828800" marR="0" rtl="0" algn="l">
              <a:spcBef>
                <a:spcPts val="240"/>
              </a:spcBef>
              <a:spcAft>
                <a:spcPts val="0"/>
              </a:spcAft>
              <a:buClr>
                <a:srgbClr val="0D2D6A"/>
              </a:buClr>
              <a:buSzPts val="1200"/>
              <a:buFont typeface="Arial"/>
              <a:buNone/>
              <a:defRPr b="0" i="0" sz="1200" u="none" cap="none" strike="noStrike">
                <a:solidFill>
                  <a:srgbClr val="AEAEAE"/>
                </a:solidFill>
                <a:latin typeface="Arial"/>
                <a:ea typeface="Arial"/>
                <a:cs typeface="Arial"/>
                <a:sym typeface="Arial"/>
              </a:defRPr>
            </a:lvl4pPr>
            <a:lvl5pPr indent="-228600" lvl="4" marL="2286000" marR="0" rtl="0" algn="l">
              <a:spcBef>
                <a:spcPts val="240"/>
              </a:spcBef>
              <a:spcAft>
                <a:spcPts val="0"/>
              </a:spcAft>
              <a:buClr>
                <a:srgbClr val="0D2D6A"/>
              </a:buClr>
              <a:buSzPts val="1200"/>
              <a:buFont typeface="Arial"/>
              <a:buNone/>
              <a:defRPr b="0" i="0" sz="1200" u="none" cap="none" strike="noStrike">
                <a:solidFill>
                  <a:srgbClr val="AEAEAE"/>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11" name="Google Shape;211;p26"/>
          <p:cNvSpPr txBox="1"/>
          <p:nvPr>
            <p:ph idx="15" type="body"/>
          </p:nvPr>
        </p:nvSpPr>
        <p:spPr>
          <a:xfrm>
            <a:off x="609600" y="3714750"/>
            <a:ext cx="1676400" cy="533400"/>
          </a:xfrm>
          <a:prstGeom prst="rect">
            <a:avLst/>
          </a:prstGeom>
          <a:noFill/>
          <a:ln>
            <a:noFill/>
          </a:ln>
        </p:spPr>
        <p:txBody>
          <a:bodyPr anchorCtr="0" anchor="t" bIns="45700" lIns="91425" spcFirstLastPara="1" rIns="91425" wrap="square" tIns="45700"/>
          <a:lstStyle>
            <a:lvl1pPr indent="-228600" lvl="0" marL="457200" marR="0" rtl="0" algn="ctr">
              <a:spcBef>
                <a:spcPts val="180"/>
              </a:spcBef>
              <a:spcAft>
                <a:spcPts val="0"/>
              </a:spcAft>
              <a:buClr>
                <a:srgbClr val="0D2D6A"/>
              </a:buClr>
              <a:buSzPts val="900"/>
              <a:buFont typeface="Arial"/>
              <a:buNone/>
              <a:defRPr b="0" i="0" sz="900" u="none" cap="none" strike="noStrike">
                <a:solidFill>
                  <a:srgbClr val="A5A5A5"/>
                </a:solidFill>
                <a:latin typeface="Arial"/>
                <a:ea typeface="Arial"/>
                <a:cs typeface="Arial"/>
                <a:sym typeface="Arial"/>
              </a:defRPr>
            </a:lvl1pPr>
            <a:lvl2pPr indent="-228600" lvl="1" marL="914400" marR="0" rtl="0" algn="l">
              <a:spcBef>
                <a:spcPts val="240"/>
              </a:spcBef>
              <a:spcAft>
                <a:spcPts val="0"/>
              </a:spcAft>
              <a:buClr>
                <a:srgbClr val="0D2D6A"/>
              </a:buClr>
              <a:buSzPts val="1200"/>
              <a:buFont typeface="Arial"/>
              <a:buNone/>
              <a:defRPr b="0" i="0" sz="1200" u="none" cap="none" strike="noStrike">
                <a:solidFill>
                  <a:srgbClr val="AEAEAE"/>
                </a:solidFill>
                <a:latin typeface="Arial"/>
                <a:ea typeface="Arial"/>
                <a:cs typeface="Arial"/>
                <a:sym typeface="Arial"/>
              </a:defRPr>
            </a:lvl2pPr>
            <a:lvl3pPr indent="-228600" lvl="2" marL="1371600" marR="0" rtl="0" algn="l">
              <a:spcBef>
                <a:spcPts val="240"/>
              </a:spcBef>
              <a:spcAft>
                <a:spcPts val="0"/>
              </a:spcAft>
              <a:buClr>
                <a:srgbClr val="0D2D6A"/>
              </a:buClr>
              <a:buSzPts val="1200"/>
              <a:buFont typeface="Arial"/>
              <a:buNone/>
              <a:defRPr b="0" i="0" sz="1200" u="none" cap="none" strike="noStrike">
                <a:solidFill>
                  <a:srgbClr val="AEAEAE"/>
                </a:solidFill>
                <a:latin typeface="Arial"/>
                <a:ea typeface="Arial"/>
                <a:cs typeface="Arial"/>
                <a:sym typeface="Arial"/>
              </a:defRPr>
            </a:lvl3pPr>
            <a:lvl4pPr indent="-228600" lvl="3" marL="1828800" marR="0" rtl="0" algn="l">
              <a:spcBef>
                <a:spcPts val="240"/>
              </a:spcBef>
              <a:spcAft>
                <a:spcPts val="0"/>
              </a:spcAft>
              <a:buClr>
                <a:srgbClr val="0D2D6A"/>
              </a:buClr>
              <a:buSzPts val="1200"/>
              <a:buFont typeface="Arial"/>
              <a:buNone/>
              <a:defRPr b="0" i="0" sz="1200" u="none" cap="none" strike="noStrike">
                <a:solidFill>
                  <a:srgbClr val="AEAEAE"/>
                </a:solidFill>
                <a:latin typeface="Arial"/>
                <a:ea typeface="Arial"/>
                <a:cs typeface="Arial"/>
                <a:sym typeface="Arial"/>
              </a:defRPr>
            </a:lvl4pPr>
            <a:lvl5pPr indent="-228600" lvl="4" marL="2286000" marR="0" rtl="0" algn="l">
              <a:spcBef>
                <a:spcPts val="240"/>
              </a:spcBef>
              <a:spcAft>
                <a:spcPts val="0"/>
              </a:spcAft>
              <a:buClr>
                <a:srgbClr val="0D2D6A"/>
              </a:buClr>
              <a:buSzPts val="1200"/>
              <a:buFont typeface="Arial"/>
              <a:buNone/>
              <a:defRPr b="0" i="0" sz="1200" u="none" cap="none" strike="noStrike">
                <a:solidFill>
                  <a:srgbClr val="AEAEAE"/>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12" name="Google Shape;212;p26"/>
          <p:cNvSpPr txBox="1"/>
          <p:nvPr>
            <p:ph type="title"/>
          </p:nvPr>
        </p:nvSpPr>
        <p:spPr>
          <a:xfrm>
            <a:off x="762000" y="438150"/>
            <a:ext cx="7620000" cy="85725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Clr>
                <a:srgbClr val="141415"/>
              </a:buClr>
              <a:buSzPts val="2400"/>
              <a:buFont typeface="Montserrat"/>
              <a:buNone/>
              <a:defRPr b="1" i="0" sz="2400" u="none" cap="none" strike="noStrike">
                <a:solidFill>
                  <a:srgbClr val="141415"/>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13" name="Google Shape;213;p26"/>
          <p:cNvSpPr txBox="1"/>
          <p:nvPr>
            <p:ph idx="16" type="body"/>
          </p:nvPr>
        </p:nvSpPr>
        <p:spPr>
          <a:xfrm>
            <a:off x="2057400" y="457200"/>
            <a:ext cx="5029200" cy="323850"/>
          </a:xfrm>
          <a:prstGeom prst="rect">
            <a:avLst/>
          </a:prstGeom>
          <a:noFill/>
          <a:ln>
            <a:noFill/>
          </a:ln>
        </p:spPr>
        <p:txBody>
          <a:bodyPr anchorCtr="0" anchor="t" bIns="45700" lIns="91425" spcFirstLastPara="1" rIns="91425" wrap="square" tIns="45700"/>
          <a:lstStyle>
            <a:lvl1pPr indent="-228600" lvl="0" marL="457200" marR="0" rtl="0" algn="ctr">
              <a:spcBef>
                <a:spcPts val="180"/>
              </a:spcBef>
              <a:spcAft>
                <a:spcPts val="0"/>
              </a:spcAft>
              <a:buClr>
                <a:srgbClr val="0D2D6A"/>
              </a:buClr>
              <a:buSzPts val="900"/>
              <a:buFont typeface="Arial"/>
              <a:buNone/>
              <a:defRPr b="1" i="0" sz="900" u="none" cap="none" strike="noStrike">
                <a:solidFill>
                  <a:srgbClr val="6F6F6F"/>
                </a:solidFill>
                <a:latin typeface="Montserrat"/>
                <a:ea typeface="Montserrat"/>
                <a:cs typeface="Montserrat"/>
                <a:sym typeface="Montserrat"/>
              </a:defRPr>
            </a:lvl1pPr>
            <a:lvl2pPr indent="-228600" lvl="1" marL="9144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2pPr>
            <a:lvl3pPr indent="-228600" lvl="2" marL="13716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3pPr>
            <a:lvl4pPr indent="-228600" lvl="3" marL="18288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4pPr>
            <a:lvl5pPr indent="-228600" lvl="4" marL="22860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8_Title and Content">
  <p:cSld name="28_Title and Content">
    <p:spTree>
      <p:nvGrpSpPr>
        <p:cNvPr id="214" name="Shape 214"/>
        <p:cNvGrpSpPr/>
        <p:nvPr/>
      </p:nvGrpSpPr>
      <p:grpSpPr>
        <a:xfrm>
          <a:off x="0" y="0"/>
          <a:ext cx="0" cy="0"/>
          <a:chOff x="0" y="0"/>
          <a:chExt cx="0" cy="0"/>
        </a:xfrm>
      </p:grpSpPr>
      <p:sp>
        <p:nvSpPr>
          <p:cNvPr id="215" name="Google Shape;215;p27"/>
          <p:cNvSpPr txBox="1"/>
          <p:nvPr>
            <p:ph idx="1" type="body"/>
          </p:nvPr>
        </p:nvSpPr>
        <p:spPr>
          <a:xfrm>
            <a:off x="622443" y="3657600"/>
            <a:ext cx="1739757" cy="681038"/>
          </a:xfrm>
          <a:prstGeom prst="rect">
            <a:avLst/>
          </a:prstGeom>
          <a:noFill/>
          <a:ln>
            <a:noFill/>
          </a:ln>
        </p:spPr>
        <p:txBody>
          <a:bodyPr anchorCtr="0" anchor="t" bIns="45700" lIns="91425" spcFirstLastPara="1" rIns="91425" wrap="square" tIns="45700"/>
          <a:lstStyle>
            <a:lvl1pPr indent="-228600" lvl="0" marL="457200" marR="0" rtl="0" algn="l">
              <a:spcBef>
                <a:spcPts val="180"/>
              </a:spcBef>
              <a:spcAft>
                <a:spcPts val="0"/>
              </a:spcAft>
              <a:buClr>
                <a:srgbClr val="0D2D6A"/>
              </a:buClr>
              <a:buSzPts val="900"/>
              <a:buFont typeface="Arial"/>
              <a:buNone/>
              <a:defRPr b="0" i="0" sz="900" u="none" cap="none" strike="noStrike">
                <a:solidFill>
                  <a:srgbClr val="A5A5A5"/>
                </a:solidFill>
                <a:latin typeface="Arial"/>
                <a:ea typeface="Arial"/>
                <a:cs typeface="Arial"/>
                <a:sym typeface="Arial"/>
              </a:defRPr>
            </a:lvl1pPr>
            <a:lvl2pPr indent="-304800" lvl="1" marL="914400"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indent="-298450" lvl="2" marL="1371600"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indent="-295275" lvl="3" marL="1828800"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indent="-295275" lvl="4" marL="2286000"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16" name="Google Shape;216;p27"/>
          <p:cNvSpPr txBox="1"/>
          <p:nvPr>
            <p:ph idx="2" type="body"/>
          </p:nvPr>
        </p:nvSpPr>
        <p:spPr>
          <a:xfrm>
            <a:off x="2654174" y="3662362"/>
            <a:ext cx="1613026" cy="681038"/>
          </a:xfrm>
          <a:prstGeom prst="rect">
            <a:avLst/>
          </a:prstGeom>
          <a:noFill/>
          <a:ln>
            <a:noFill/>
          </a:ln>
        </p:spPr>
        <p:txBody>
          <a:bodyPr anchorCtr="0" anchor="t" bIns="45700" lIns="91425" spcFirstLastPara="1" rIns="91425" wrap="square" tIns="45700"/>
          <a:lstStyle>
            <a:lvl1pPr indent="-228600" lvl="0" marL="457200" marR="0" rtl="0" algn="l">
              <a:spcBef>
                <a:spcPts val="180"/>
              </a:spcBef>
              <a:spcAft>
                <a:spcPts val="0"/>
              </a:spcAft>
              <a:buClr>
                <a:srgbClr val="0D2D6A"/>
              </a:buClr>
              <a:buSzPts val="900"/>
              <a:buFont typeface="Arial"/>
              <a:buNone/>
              <a:defRPr b="0" i="0" sz="900" u="none" cap="none" strike="noStrike">
                <a:solidFill>
                  <a:srgbClr val="A5A5A5"/>
                </a:solidFill>
                <a:latin typeface="Arial"/>
                <a:ea typeface="Arial"/>
                <a:cs typeface="Arial"/>
                <a:sym typeface="Arial"/>
              </a:defRPr>
            </a:lvl1pPr>
            <a:lvl2pPr indent="-304800" lvl="1" marL="914400"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indent="-298450" lvl="2" marL="1371600"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indent="-295275" lvl="3" marL="1828800"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indent="-295275" lvl="4" marL="2286000"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17" name="Google Shape;217;p27"/>
          <p:cNvSpPr txBox="1"/>
          <p:nvPr>
            <p:ph idx="3" type="body"/>
          </p:nvPr>
        </p:nvSpPr>
        <p:spPr>
          <a:xfrm>
            <a:off x="609601" y="3281362"/>
            <a:ext cx="1752600" cy="300038"/>
          </a:xfrm>
          <a:prstGeom prst="rect">
            <a:avLst/>
          </a:prstGeom>
          <a:noFill/>
          <a:ln>
            <a:noFill/>
          </a:ln>
        </p:spPr>
        <p:txBody>
          <a:bodyPr anchorCtr="0" anchor="t" bIns="45700" lIns="91425" spcFirstLastPara="1" rIns="91425" wrap="square" tIns="45700"/>
          <a:lstStyle>
            <a:lvl1pPr indent="-228600" lvl="0" marL="457200" marR="0" rtl="0" algn="l">
              <a:spcBef>
                <a:spcPts val="240"/>
              </a:spcBef>
              <a:spcAft>
                <a:spcPts val="0"/>
              </a:spcAft>
              <a:buClr>
                <a:srgbClr val="0D2D6A"/>
              </a:buClr>
              <a:buSzPts val="1200"/>
              <a:buFont typeface="Arial"/>
              <a:buNone/>
              <a:defRPr b="1" i="0" sz="1200" u="none" cap="none" strike="noStrike">
                <a:solidFill>
                  <a:srgbClr val="C9C9C9"/>
                </a:solidFill>
                <a:latin typeface="Montserrat"/>
                <a:ea typeface="Montserrat"/>
                <a:cs typeface="Montserrat"/>
                <a:sym typeface="Montserrat"/>
              </a:defRPr>
            </a:lvl1pPr>
            <a:lvl2pPr indent="-295275" lvl="1" marL="914400"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2pPr>
            <a:lvl3pPr indent="-295275" lvl="2" marL="1371600"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3pPr>
            <a:lvl4pPr indent="-295275" lvl="3" marL="1828800"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indent="-295275" lvl="4" marL="2286000"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18" name="Google Shape;218;p27"/>
          <p:cNvSpPr txBox="1"/>
          <p:nvPr>
            <p:ph idx="4" type="body"/>
          </p:nvPr>
        </p:nvSpPr>
        <p:spPr>
          <a:xfrm>
            <a:off x="2654174" y="3281362"/>
            <a:ext cx="1601787" cy="300038"/>
          </a:xfrm>
          <a:prstGeom prst="rect">
            <a:avLst/>
          </a:prstGeom>
          <a:noFill/>
          <a:ln>
            <a:noFill/>
          </a:ln>
        </p:spPr>
        <p:txBody>
          <a:bodyPr anchorCtr="0" anchor="t" bIns="45700" lIns="91425" spcFirstLastPara="1" rIns="91425" wrap="square" tIns="45700"/>
          <a:lstStyle>
            <a:lvl1pPr indent="-228600" lvl="0" marL="457200" marR="0" rtl="0" algn="l">
              <a:spcBef>
                <a:spcPts val="240"/>
              </a:spcBef>
              <a:spcAft>
                <a:spcPts val="0"/>
              </a:spcAft>
              <a:buClr>
                <a:srgbClr val="0D2D6A"/>
              </a:buClr>
              <a:buSzPts val="1200"/>
              <a:buFont typeface="Arial"/>
              <a:buNone/>
              <a:defRPr b="1" i="0" sz="1200" u="none" cap="none" strike="noStrike">
                <a:solidFill>
                  <a:srgbClr val="C9C9C9"/>
                </a:solidFill>
                <a:latin typeface="Montserrat"/>
                <a:ea typeface="Montserrat"/>
                <a:cs typeface="Montserrat"/>
                <a:sym typeface="Montserrat"/>
              </a:defRPr>
            </a:lvl1pPr>
            <a:lvl2pPr indent="-295275" lvl="1" marL="914400"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2pPr>
            <a:lvl3pPr indent="-295275" lvl="2" marL="1371600"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3pPr>
            <a:lvl4pPr indent="-295275" lvl="3" marL="1828800"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indent="-295275" lvl="4" marL="2286000"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19" name="Google Shape;219;p27"/>
          <p:cNvSpPr txBox="1"/>
          <p:nvPr>
            <p:ph idx="5" type="body"/>
          </p:nvPr>
        </p:nvSpPr>
        <p:spPr>
          <a:xfrm>
            <a:off x="4648200" y="3662362"/>
            <a:ext cx="1675229" cy="681038"/>
          </a:xfrm>
          <a:prstGeom prst="rect">
            <a:avLst/>
          </a:prstGeom>
          <a:noFill/>
          <a:ln>
            <a:noFill/>
          </a:ln>
        </p:spPr>
        <p:txBody>
          <a:bodyPr anchorCtr="0" anchor="t" bIns="45700" lIns="91425" spcFirstLastPara="1" rIns="91425" wrap="square" tIns="45700"/>
          <a:lstStyle>
            <a:lvl1pPr indent="-228600" lvl="0" marL="457200" marR="0" rtl="0" algn="l">
              <a:spcBef>
                <a:spcPts val="180"/>
              </a:spcBef>
              <a:spcAft>
                <a:spcPts val="0"/>
              </a:spcAft>
              <a:buClr>
                <a:srgbClr val="0D2D6A"/>
              </a:buClr>
              <a:buSzPts val="900"/>
              <a:buFont typeface="Arial"/>
              <a:buNone/>
              <a:defRPr b="0" i="0" sz="900" u="none" cap="none" strike="noStrike">
                <a:solidFill>
                  <a:srgbClr val="A5A5A5"/>
                </a:solidFill>
                <a:latin typeface="Arial"/>
                <a:ea typeface="Arial"/>
                <a:cs typeface="Arial"/>
                <a:sym typeface="Arial"/>
              </a:defRPr>
            </a:lvl1pPr>
            <a:lvl2pPr indent="-304800" lvl="1" marL="914400"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indent="-298450" lvl="2" marL="1371600"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indent="-295275" lvl="3" marL="1828800"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indent="-295275" lvl="4" marL="2286000"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20" name="Google Shape;220;p27"/>
          <p:cNvSpPr txBox="1"/>
          <p:nvPr>
            <p:ph idx="6" type="body"/>
          </p:nvPr>
        </p:nvSpPr>
        <p:spPr>
          <a:xfrm>
            <a:off x="4648200" y="3281362"/>
            <a:ext cx="1663557" cy="300038"/>
          </a:xfrm>
          <a:prstGeom prst="rect">
            <a:avLst/>
          </a:prstGeom>
          <a:noFill/>
          <a:ln>
            <a:noFill/>
          </a:ln>
        </p:spPr>
        <p:txBody>
          <a:bodyPr anchorCtr="0" anchor="t" bIns="45700" lIns="91425" spcFirstLastPara="1" rIns="91425" wrap="square" tIns="45700"/>
          <a:lstStyle>
            <a:lvl1pPr indent="-228600" lvl="0" marL="457200" marR="0" rtl="0" algn="l">
              <a:spcBef>
                <a:spcPts val="240"/>
              </a:spcBef>
              <a:spcAft>
                <a:spcPts val="0"/>
              </a:spcAft>
              <a:buClr>
                <a:srgbClr val="0D2D6A"/>
              </a:buClr>
              <a:buSzPts val="1200"/>
              <a:buFont typeface="Arial"/>
              <a:buNone/>
              <a:defRPr b="1" i="0" sz="1200" u="none" cap="none" strike="noStrike">
                <a:solidFill>
                  <a:srgbClr val="C9C9C9"/>
                </a:solidFill>
                <a:latin typeface="Montserrat"/>
                <a:ea typeface="Montserrat"/>
                <a:cs typeface="Montserrat"/>
                <a:sym typeface="Montserrat"/>
              </a:defRPr>
            </a:lvl1pPr>
            <a:lvl2pPr indent="-295275" lvl="1" marL="914400"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2pPr>
            <a:lvl3pPr indent="-295275" lvl="2" marL="1371600"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3pPr>
            <a:lvl4pPr indent="-295275" lvl="3" marL="1828800"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indent="-295275" lvl="4" marL="2286000"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21" name="Google Shape;221;p27"/>
          <p:cNvSpPr txBox="1"/>
          <p:nvPr>
            <p:ph idx="7" type="body"/>
          </p:nvPr>
        </p:nvSpPr>
        <p:spPr>
          <a:xfrm>
            <a:off x="6630036" y="3662362"/>
            <a:ext cx="1751964" cy="681038"/>
          </a:xfrm>
          <a:prstGeom prst="rect">
            <a:avLst/>
          </a:prstGeom>
          <a:noFill/>
          <a:ln>
            <a:noFill/>
          </a:ln>
        </p:spPr>
        <p:txBody>
          <a:bodyPr anchorCtr="0" anchor="t" bIns="45700" lIns="91425" spcFirstLastPara="1" rIns="91425" wrap="square" tIns="45700"/>
          <a:lstStyle>
            <a:lvl1pPr indent="-228600" lvl="0" marL="457200" marR="0" rtl="0" algn="l">
              <a:spcBef>
                <a:spcPts val="180"/>
              </a:spcBef>
              <a:spcAft>
                <a:spcPts val="0"/>
              </a:spcAft>
              <a:buClr>
                <a:srgbClr val="0D2D6A"/>
              </a:buClr>
              <a:buSzPts val="900"/>
              <a:buFont typeface="Arial"/>
              <a:buNone/>
              <a:defRPr b="0" i="0" sz="900" u="none" cap="none" strike="noStrike">
                <a:solidFill>
                  <a:srgbClr val="A5A5A5"/>
                </a:solidFill>
                <a:latin typeface="Arial"/>
                <a:ea typeface="Arial"/>
                <a:cs typeface="Arial"/>
                <a:sym typeface="Arial"/>
              </a:defRPr>
            </a:lvl1pPr>
            <a:lvl2pPr indent="-304800" lvl="1" marL="914400"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indent="-298450" lvl="2" marL="1371600"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indent="-295275" lvl="3" marL="1828800"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indent="-295275" lvl="4" marL="2286000"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22" name="Google Shape;222;p27"/>
          <p:cNvSpPr txBox="1"/>
          <p:nvPr>
            <p:ph idx="8" type="body"/>
          </p:nvPr>
        </p:nvSpPr>
        <p:spPr>
          <a:xfrm>
            <a:off x="6630036" y="3281362"/>
            <a:ext cx="1739757" cy="300038"/>
          </a:xfrm>
          <a:prstGeom prst="rect">
            <a:avLst/>
          </a:prstGeom>
          <a:noFill/>
          <a:ln>
            <a:noFill/>
          </a:ln>
        </p:spPr>
        <p:txBody>
          <a:bodyPr anchorCtr="0" anchor="t" bIns="45700" lIns="91425" spcFirstLastPara="1" rIns="91425" wrap="square" tIns="45700"/>
          <a:lstStyle>
            <a:lvl1pPr indent="-228600" lvl="0" marL="457200" marR="0" rtl="0" algn="l">
              <a:spcBef>
                <a:spcPts val="240"/>
              </a:spcBef>
              <a:spcAft>
                <a:spcPts val="0"/>
              </a:spcAft>
              <a:buClr>
                <a:srgbClr val="0D2D6A"/>
              </a:buClr>
              <a:buSzPts val="1200"/>
              <a:buFont typeface="Arial"/>
              <a:buNone/>
              <a:defRPr b="1" i="0" sz="1200" u="none" cap="none" strike="noStrike">
                <a:solidFill>
                  <a:srgbClr val="C9C9C9"/>
                </a:solidFill>
                <a:latin typeface="Montserrat"/>
                <a:ea typeface="Montserrat"/>
                <a:cs typeface="Montserrat"/>
                <a:sym typeface="Montserrat"/>
              </a:defRPr>
            </a:lvl1pPr>
            <a:lvl2pPr indent="-295275" lvl="1" marL="914400"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2pPr>
            <a:lvl3pPr indent="-295275" lvl="2" marL="1371600"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3pPr>
            <a:lvl4pPr indent="-295275" lvl="3" marL="1828800"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indent="-295275" lvl="4" marL="2286000"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23" name="Google Shape;223;p27"/>
          <p:cNvSpPr/>
          <p:nvPr>
            <p:ph idx="9" type="pic"/>
          </p:nvPr>
        </p:nvSpPr>
        <p:spPr>
          <a:xfrm>
            <a:off x="609600" y="1600200"/>
            <a:ext cx="1905000" cy="1219200"/>
          </a:xfrm>
          <a:prstGeom prst="rect">
            <a:avLst/>
          </a:prstGeom>
          <a:noFill/>
          <a:ln>
            <a:noFill/>
          </a:ln>
        </p:spPr>
        <p:txBody>
          <a:bodyPr anchorCtr="0" anchor="t" bIns="45700" lIns="91425" spcFirstLastPara="1" rIns="91425" wrap="square" tIns="45700"/>
          <a:lstStyle>
            <a:lvl1pPr lvl="0"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24" name="Google Shape;224;p27"/>
          <p:cNvSpPr/>
          <p:nvPr>
            <p:ph idx="13" type="pic"/>
          </p:nvPr>
        </p:nvSpPr>
        <p:spPr>
          <a:xfrm>
            <a:off x="2616200" y="1600200"/>
            <a:ext cx="1905000" cy="1219200"/>
          </a:xfrm>
          <a:prstGeom prst="rect">
            <a:avLst/>
          </a:prstGeom>
          <a:noFill/>
          <a:ln>
            <a:noFill/>
          </a:ln>
        </p:spPr>
        <p:txBody>
          <a:bodyPr anchorCtr="0" anchor="t" bIns="45700" lIns="91425" spcFirstLastPara="1" rIns="91425" wrap="square" tIns="45700"/>
          <a:lstStyle>
            <a:lvl1pPr lvl="0"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25" name="Google Shape;225;p27"/>
          <p:cNvSpPr/>
          <p:nvPr>
            <p:ph idx="14" type="pic"/>
          </p:nvPr>
        </p:nvSpPr>
        <p:spPr>
          <a:xfrm>
            <a:off x="4622800" y="1600200"/>
            <a:ext cx="1905000" cy="1219200"/>
          </a:xfrm>
          <a:prstGeom prst="rect">
            <a:avLst/>
          </a:prstGeom>
          <a:noFill/>
          <a:ln>
            <a:noFill/>
          </a:ln>
        </p:spPr>
        <p:txBody>
          <a:bodyPr anchorCtr="0" anchor="t" bIns="45700" lIns="91425" spcFirstLastPara="1" rIns="91425" wrap="square" tIns="45700"/>
          <a:lstStyle>
            <a:lvl1pPr lvl="0"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26" name="Google Shape;226;p27"/>
          <p:cNvSpPr/>
          <p:nvPr>
            <p:ph idx="15" type="pic"/>
          </p:nvPr>
        </p:nvSpPr>
        <p:spPr>
          <a:xfrm>
            <a:off x="6629400" y="1600200"/>
            <a:ext cx="1905000" cy="1219200"/>
          </a:xfrm>
          <a:prstGeom prst="rect">
            <a:avLst/>
          </a:prstGeom>
          <a:noFill/>
          <a:ln>
            <a:noFill/>
          </a:ln>
        </p:spPr>
        <p:txBody>
          <a:bodyPr anchorCtr="0" anchor="t" bIns="45700" lIns="91425" spcFirstLastPara="1" rIns="91425" wrap="square" tIns="45700"/>
          <a:lstStyle>
            <a:lvl1pPr lvl="0"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27" name="Google Shape;227;p27"/>
          <p:cNvSpPr txBox="1"/>
          <p:nvPr>
            <p:ph type="title"/>
          </p:nvPr>
        </p:nvSpPr>
        <p:spPr>
          <a:xfrm>
            <a:off x="762000" y="438150"/>
            <a:ext cx="7620000" cy="85725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Clr>
                <a:srgbClr val="141415"/>
              </a:buClr>
              <a:buSzPts val="2400"/>
              <a:buFont typeface="Montserrat"/>
              <a:buNone/>
              <a:defRPr b="1" i="0" sz="2400" u="none" cap="none" strike="noStrike">
                <a:solidFill>
                  <a:srgbClr val="141415"/>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28" name="Google Shape;228;p27"/>
          <p:cNvSpPr txBox="1"/>
          <p:nvPr>
            <p:ph idx="16" type="body"/>
          </p:nvPr>
        </p:nvSpPr>
        <p:spPr>
          <a:xfrm>
            <a:off x="2057400" y="457200"/>
            <a:ext cx="5029200" cy="323850"/>
          </a:xfrm>
          <a:prstGeom prst="rect">
            <a:avLst/>
          </a:prstGeom>
          <a:noFill/>
          <a:ln>
            <a:noFill/>
          </a:ln>
        </p:spPr>
        <p:txBody>
          <a:bodyPr anchorCtr="0" anchor="t" bIns="45700" lIns="91425" spcFirstLastPara="1" rIns="91425" wrap="square" tIns="45700"/>
          <a:lstStyle>
            <a:lvl1pPr indent="-228600" lvl="0" marL="457200" marR="0" rtl="0" algn="ctr">
              <a:spcBef>
                <a:spcPts val="180"/>
              </a:spcBef>
              <a:spcAft>
                <a:spcPts val="0"/>
              </a:spcAft>
              <a:buClr>
                <a:srgbClr val="0D2D6A"/>
              </a:buClr>
              <a:buSzPts val="900"/>
              <a:buFont typeface="Arial"/>
              <a:buNone/>
              <a:defRPr b="1" i="0" sz="900" u="none" cap="none" strike="noStrike">
                <a:solidFill>
                  <a:srgbClr val="6F6F6F"/>
                </a:solidFill>
                <a:latin typeface="Montserrat"/>
                <a:ea typeface="Montserrat"/>
                <a:cs typeface="Montserrat"/>
                <a:sym typeface="Montserrat"/>
              </a:defRPr>
            </a:lvl1pPr>
            <a:lvl2pPr indent="-228600" lvl="1" marL="9144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2pPr>
            <a:lvl3pPr indent="-228600" lvl="2" marL="13716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3pPr>
            <a:lvl4pPr indent="-228600" lvl="3" marL="18288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4pPr>
            <a:lvl5pPr indent="-228600" lvl="4" marL="22860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5_Title and Content">
  <p:cSld name="25_Title and Content">
    <p:spTree>
      <p:nvGrpSpPr>
        <p:cNvPr id="229" name="Shape 229"/>
        <p:cNvGrpSpPr/>
        <p:nvPr/>
      </p:nvGrpSpPr>
      <p:grpSpPr>
        <a:xfrm>
          <a:off x="0" y="0"/>
          <a:ext cx="0" cy="0"/>
          <a:chOff x="0" y="0"/>
          <a:chExt cx="0" cy="0"/>
        </a:xfrm>
      </p:grpSpPr>
      <p:sp>
        <p:nvSpPr>
          <p:cNvPr id="230" name="Google Shape;230;p28"/>
          <p:cNvSpPr txBox="1"/>
          <p:nvPr>
            <p:ph idx="1" type="body"/>
          </p:nvPr>
        </p:nvSpPr>
        <p:spPr>
          <a:xfrm>
            <a:off x="533400" y="1524000"/>
            <a:ext cx="8001000" cy="2819400"/>
          </a:xfrm>
          <a:prstGeom prst="rect">
            <a:avLst/>
          </a:prstGeom>
          <a:noFill/>
          <a:ln>
            <a:noFill/>
          </a:ln>
        </p:spPr>
        <p:txBody>
          <a:bodyPr anchorCtr="0" anchor="t" bIns="45700" lIns="91425" spcFirstLastPara="1" rIns="91425" wrap="square" tIns="45700"/>
          <a:lstStyle>
            <a:lvl1pPr indent="-292100" lvl="0" marL="457200" marR="0" rtl="0" algn="l">
              <a:spcBef>
                <a:spcPts val="200"/>
              </a:spcBef>
              <a:spcAft>
                <a:spcPts val="0"/>
              </a:spcAft>
              <a:buClr>
                <a:srgbClr val="0D2D6A"/>
              </a:buClr>
              <a:buSzPts val="1000"/>
              <a:buFont typeface="Courier New"/>
              <a:buChar char="o"/>
              <a:defRPr b="0" i="0" sz="1000" u="none" cap="none" strike="noStrike">
                <a:solidFill>
                  <a:srgbClr val="A5A5A5"/>
                </a:solidFill>
                <a:latin typeface="Arial"/>
                <a:ea typeface="Arial"/>
                <a:cs typeface="Arial"/>
                <a:sym typeface="Arial"/>
              </a:defRPr>
            </a:lvl1pPr>
            <a:lvl2pPr indent="-304800" lvl="1" marL="914400" marR="0" rtl="0" algn="l">
              <a:spcBef>
                <a:spcPts val="240"/>
              </a:spcBef>
              <a:spcAft>
                <a:spcPts val="0"/>
              </a:spcAft>
              <a:buClr>
                <a:srgbClr val="0D2D6A"/>
              </a:buClr>
              <a:buSzPts val="1200"/>
              <a:buFont typeface="Rockwell"/>
              <a:buChar char="o"/>
              <a:defRPr b="0" i="0" sz="1200" u="none" cap="none" strike="noStrike">
                <a:solidFill>
                  <a:srgbClr val="B9B9B9"/>
                </a:solidFill>
                <a:latin typeface="Carme"/>
                <a:ea typeface="Carme"/>
                <a:cs typeface="Carme"/>
                <a:sym typeface="Carme"/>
              </a:defRPr>
            </a:lvl2pPr>
            <a:lvl3pPr indent="-298450" lvl="2" marL="1371600" marR="0" rtl="0" algn="l">
              <a:spcBef>
                <a:spcPts val="220"/>
              </a:spcBef>
              <a:spcAft>
                <a:spcPts val="0"/>
              </a:spcAft>
              <a:buClr>
                <a:srgbClr val="0D2D6A"/>
              </a:buClr>
              <a:buSzPts val="1100"/>
              <a:buFont typeface="Rockwell"/>
              <a:buChar char="o"/>
              <a:defRPr b="0" i="0" sz="1100" u="none" cap="none" strike="noStrike">
                <a:solidFill>
                  <a:srgbClr val="B9B9B9"/>
                </a:solidFill>
                <a:latin typeface="Carme"/>
                <a:ea typeface="Carme"/>
                <a:cs typeface="Carme"/>
                <a:sym typeface="Carme"/>
              </a:defRPr>
            </a:lvl3pPr>
            <a:lvl4pPr indent="-295275" lvl="3" marL="1828800" marR="0" rtl="0" algn="l">
              <a:spcBef>
                <a:spcPts val="210"/>
              </a:spcBef>
              <a:spcAft>
                <a:spcPts val="0"/>
              </a:spcAft>
              <a:buClr>
                <a:srgbClr val="0D2D6A"/>
              </a:buClr>
              <a:buSzPts val="1050"/>
              <a:buFont typeface="Rockwell"/>
              <a:buChar char="o"/>
              <a:defRPr b="0" i="0" sz="1050" u="none" cap="none" strike="noStrike">
                <a:solidFill>
                  <a:srgbClr val="B9B9B9"/>
                </a:solidFill>
                <a:latin typeface="Carme"/>
                <a:ea typeface="Carme"/>
                <a:cs typeface="Carme"/>
                <a:sym typeface="Carme"/>
              </a:defRPr>
            </a:lvl4pPr>
            <a:lvl5pPr indent="-295275" lvl="4" marL="2286000" marR="0" rtl="0" algn="l">
              <a:spcBef>
                <a:spcPts val="210"/>
              </a:spcBef>
              <a:spcAft>
                <a:spcPts val="0"/>
              </a:spcAft>
              <a:buClr>
                <a:srgbClr val="0D2D6A"/>
              </a:buClr>
              <a:buSzPts val="1050"/>
              <a:buFont typeface="Rockwell"/>
              <a:buChar char="o"/>
              <a:defRPr b="0" i="0" sz="1050" u="none" cap="none" strike="noStrike">
                <a:solidFill>
                  <a:srgbClr val="B9B9B9"/>
                </a:solidFill>
                <a:latin typeface="Carme"/>
                <a:ea typeface="Carme"/>
                <a:cs typeface="Carme"/>
                <a:sym typeface="Carme"/>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31" name="Google Shape;231;p28"/>
          <p:cNvSpPr txBox="1"/>
          <p:nvPr>
            <p:ph type="title"/>
          </p:nvPr>
        </p:nvSpPr>
        <p:spPr>
          <a:xfrm>
            <a:off x="762000" y="438150"/>
            <a:ext cx="7620000" cy="85725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Clr>
                <a:srgbClr val="141415"/>
              </a:buClr>
              <a:buSzPts val="2400"/>
              <a:buFont typeface="Montserrat"/>
              <a:buNone/>
              <a:defRPr b="1" i="0" sz="2400" u="none" cap="none" strike="noStrike">
                <a:solidFill>
                  <a:srgbClr val="141415"/>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32" name="Google Shape;232;p28"/>
          <p:cNvSpPr txBox="1"/>
          <p:nvPr>
            <p:ph idx="2" type="body"/>
          </p:nvPr>
        </p:nvSpPr>
        <p:spPr>
          <a:xfrm>
            <a:off x="2057400" y="457200"/>
            <a:ext cx="5029200" cy="323850"/>
          </a:xfrm>
          <a:prstGeom prst="rect">
            <a:avLst/>
          </a:prstGeom>
          <a:noFill/>
          <a:ln>
            <a:noFill/>
          </a:ln>
        </p:spPr>
        <p:txBody>
          <a:bodyPr anchorCtr="0" anchor="t" bIns="45700" lIns="91425" spcFirstLastPara="1" rIns="91425" wrap="square" tIns="45700"/>
          <a:lstStyle>
            <a:lvl1pPr indent="-228600" lvl="0" marL="457200" marR="0" rtl="0" algn="ctr">
              <a:spcBef>
                <a:spcPts val="180"/>
              </a:spcBef>
              <a:spcAft>
                <a:spcPts val="0"/>
              </a:spcAft>
              <a:buClr>
                <a:srgbClr val="0D2D6A"/>
              </a:buClr>
              <a:buSzPts val="900"/>
              <a:buFont typeface="Arial"/>
              <a:buNone/>
              <a:defRPr b="1" i="0" sz="900" u="none" cap="none" strike="noStrike">
                <a:solidFill>
                  <a:srgbClr val="6F6F6F"/>
                </a:solidFill>
                <a:latin typeface="Montserrat"/>
                <a:ea typeface="Montserrat"/>
                <a:cs typeface="Montserrat"/>
                <a:sym typeface="Montserrat"/>
              </a:defRPr>
            </a:lvl1pPr>
            <a:lvl2pPr indent="-228600" lvl="1" marL="9144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2pPr>
            <a:lvl3pPr indent="-228600" lvl="2" marL="13716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3pPr>
            <a:lvl4pPr indent="-228600" lvl="3" marL="18288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4pPr>
            <a:lvl5pPr indent="-228600" lvl="4" marL="22860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4_Title and Content">
  <p:cSld name="24_Title and Content">
    <p:spTree>
      <p:nvGrpSpPr>
        <p:cNvPr id="233" name="Shape 233"/>
        <p:cNvGrpSpPr/>
        <p:nvPr/>
      </p:nvGrpSpPr>
      <p:grpSpPr>
        <a:xfrm>
          <a:off x="0" y="0"/>
          <a:ext cx="0" cy="0"/>
          <a:chOff x="0" y="0"/>
          <a:chExt cx="0" cy="0"/>
        </a:xfrm>
      </p:grpSpPr>
      <p:sp>
        <p:nvSpPr>
          <p:cNvPr id="234" name="Google Shape;234;p29"/>
          <p:cNvSpPr txBox="1"/>
          <p:nvPr>
            <p:ph idx="1" type="body"/>
          </p:nvPr>
        </p:nvSpPr>
        <p:spPr>
          <a:xfrm>
            <a:off x="1066164" y="1778563"/>
            <a:ext cx="3048000" cy="403225"/>
          </a:xfrm>
          <a:prstGeom prst="rect">
            <a:avLst/>
          </a:prstGeom>
          <a:noFill/>
          <a:ln>
            <a:noFill/>
          </a:ln>
        </p:spPr>
        <p:txBody>
          <a:bodyPr anchorCtr="0" anchor="ctr" bIns="45700" lIns="91425" spcFirstLastPara="1" rIns="91425" wrap="square" tIns="45700"/>
          <a:lstStyle>
            <a:lvl1pPr indent="-228600" lvl="0" marL="457200" marR="0" rtl="0" algn="l">
              <a:spcBef>
                <a:spcPts val="180"/>
              </a:spcBef>
              <a:spcAft>
                <a:spcPts val="0"/>
              </a:spcAft>
              <a:buClr>
                <a:srgbClr val="0D2D6A"/>
              </a:buClr>
              <a:buSzPts val="900"/>
              <a:buFont typeface="Arial"/>
              <a:buNone/>
              <a:defRPr b="0" i="0" sz="900" u="none" cap="none" strike="noStrike">
                <a:solidFill>
                  <a:srgbClr val="A5A5A5"/>
                </a:solidFill>
                <a:latin typeface="Arial"/>
                <a:ea typeface="Arial"/>
                <a:cs typeface="Arial"/>
                <a:sym typeface="Arial"/>
              </a:defRPr>
            </a:lvl1pPr>
            <a:lvl2pPr indent="-304800" lvl="1" marL="914400"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indent="-298450" lvl="2" marL="1371600"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indent="-295275" lvl="3" marL="1828800"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indent="-295275" lvl="4" marL="2286000"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35" name="Google Shape;235;p29"/>
          <p:cNvSpPr txBox="1"/>
          <p:nvPr>
            <p:ph idx="2" type="body"/>
          </p:nvPr>
        </p:nvSpPr>
        <p:spPr>
          <a:xfrm>
            <a:off x="1066482" y="2311963"/>
            <a:ext cx="3048000" cy="403225"/>
          </a:xfrm>
          <a:prstGeom prst="rect">
            <a:avLst/>
          </a:prstGeom>
          <a:noFill/>
          <a:ln>
            <a:noFill/>
          </a:ln>
        </p:spPr>
        <p:txBody>
          <a:bodyPr anchorCtr="0" anchor="ctr" bIns="45700" lIns="91425" spcFirstLastPara="1" rIns="91425" wrap="square" tIns="45700"/>
          <a:lstStyle>
            <a:lvl1pPr indent="-228600" lvl="0" marL="457200" marR="0" rtl="0" algn="l">
              <a:spcBef>
                <a:spcPts val="180"/>
              </a:spcBef>
              <a:spcAft>
                <a:spcPts val="0"/>
              </a:spcAft>
              <a:buClr>
                <a:srgbClr val="0D2D6A"/>
              </a:buClr>
              <a:buSzPts val="900"/>
              <a:buFont typeface="Arial"/>
              <a:buNone/>
              <a:defRPr b="0" i="0" sz="900" u="none" cap="none" strike="noStrike">
                <a:solidFill>
                  <a:srgbClr val="A5A5A5"/>
                </a:solidFill>
                <a:latin typeface="Arial"/>
                <a:ea typeface="Arial"/>
                <a:cs typeface="Arial"/>
                <a:sym typeface="Arial"/>
              </a:defRPr>
            </a:lvl1pPr>
            <a:lvl2pPr indent="-304800" lvl="1" marL="914400"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indent="-298450" lvl="2" marL="1371600"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indent="-295275" lvl="3" marL="1828800"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indent="-295275" lvl="4" marL="2286000"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36" name="Google Shape;236;p29"/>
          <p:cNvSpPr txBox="1"/>
          <p:nvPr>
            <p:ph idx="3" type="body"/>
          </p:nvPr>
        </p:nvSpPr>
        <p:spPr>
          <a:xfrm>
            <a:off x="1066800" y="2845363"/>
            <a:ext cx="3048000" cy="403225"/>
          </a:xfrm>
          <a:prstGeom prst="rect">
            <a:avLst/>
          </a:prstGeom>
          <a:noFill/>
          <a:ln>
            <a:noFill/>
          </a:ln>
        </p:spPr>
        <p:txBody>
          <a:bodyPr anchorCtr="0" anchor="ctr" bIns="45700" lIns="91425" spcFirstLastPara="1" rIns="91425" wrap="square" tIns="45700"/>
          <a:lstStyle>
            <a:lvl1pPr indent="-228600" lvl="0" marL="457200" marR="0" rtl="0" algn="l">
              <a:spcBef>
                <a:spcPts val="180"/>
              </a:spcBef>
              <a:spcAft>
                <a:spcPts val="0"/>
              </a:spcAft>
              <a:buClr>
                <a:srgbClr val="0D2D6A"/>
              </a:buClr>
              <a:buSzPts val="900"/>
              <a:buFont typeface="Arial"/>
              <a:buNone/>
              <a:defRPr b="0" i="0" sz="900" u="none" cap="none" strike="noStrike">
                <a:solidFill>
                  <a:srgbClr val="A5A5A5"/>
                </a:solidFill>
                <a:latin typeface="Arial"/>
                <a:ea typeface="Arial"/>
                <a:cs typeface="Arial"/>
                <a:sym typeface="Arial"/>
              </a:defRPr>
            </a:lvl1pPr>
            <a:lvl2pPr indent="-304800" lvl="1" marL="914400"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indent="-298450" lvl="2" marL="1371600"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indent="-295275" lvl="3" marL="1828800"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indent="-295275" lvl="4" marL="2286000"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37" name="Google Shape;237;p29"/>
          <p:cNvSpPr txBox="1"/>
          <p:nvPr>
            <p:ph idx="4" type="body"/>
          </p:nvPr>
        </p:nvSpPr>
        <p:spPr>
          <a:xfrm>
            <a:off x="1066800" y="3400988"/>
            <a:ext cx="3048000" cy="403225"/>
          </a:xfrm>
          <a:prstGeom prst="rect">
            <a:avLst/>
          </a:prstGeom>
          <a:noFill/>
          <a:ln>
            <a:noFill/>
          </a:ln>
        </p:spPr>
        <p:txBody>
          <a:bodyPr anchorCtr="0" anchor="ctr" bIns="45700" lIns="91425" spcFirstLastPara="1" rIns="91425" wrap="square" tIns="45700"/>
          <a:lstStyle>
            <a:lvl1pPr indent="-228600" lvl="0" marL="457200" marR="0" rtl="0" algn="l">
              <a:spcBef>
                <a:spcPts val="180"/>
              </a:spcBef>
              <a:spcAft>
                <a:spcPts val="0"/>
              </a:spcAft>
              <a:buClr>
                <a:srgbClr val="0D2D6A"/>
              </a:buClr>
              <a:buSzPts val="900"/>
              <a:buFont typeface="Arial"/>
              <a:buNone/>
              <a:defRPr b="0" i="0" sz="900" u="none" cap="none" strike="noStrike">
                <a:solidFill>
                  <a:srgbClr val="A5A5A5"/>
                </a:solidFill>
                <a:latin typeface="Arial"/>
                <a:ea typeface="Arial"/>
                <a:cs typeface="Arial"/>
                <a:sym typeface="Arial"/>
              </a:defRPr>
            </a:lvl1pPr>
            <a:lvl2pPr indent="-304800" lvl="1" marL="914400"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indent="-298450" lvl="2" marL="1371600"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indent="-295275" lvl="3" marL="1828800"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indent="-295275" lvl="4" marL="2286000"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38" name="Google Shape;238;p29"/>
          <p:cNvSpPr txBox="1"/>
          <p:nvPr>
            <p:ph idx="5" type="body"/>
          </p:nvPr>
        </p:nvSpPr>
        <p:spPr>
          <a:xfrm>
            <a:off x="1066800" y="3912163"/>
            <a:ext cx="3048000" cy="403225"/>
          </a:xfrm>
          <a:prstGeom prst="rect">
            <a:avLst/>
          </a:prstGeom>
          <a:noFill/>
          <a:ln>
            <a:noFill/>
          </a:ln>
        </p:spPr>
        <p:txBody>
          <a:bodyPr anchorCtr="0" anchor="ctr" bIns="45700" lIns="91425" spcFirstLastPara="1" rIns="91425" wrap="square" tIns="45700"/>
          <a:lstStyle>
            <a:lvl1pPr indent="-228600" lvl="0" marL="457200" marR="0" rtl="0" algn="l">
              <a:spcBef>
                <a:spcPts val="180"/>
              </a:spcBef>
              <a:spcAft>
                <a:spcPts val="0"/>
              </a:spcAft>
              <a:buClr>
                <a:srgbClr val="0D2D6A"/>
              </a:buClr>
              <a:buSzPts val="900"/>
              <a:buFont typeface="Arial"/>
              <a:buNone/>
              <a:defRPr b="0" i="0" sz="900" u="none" cap="none" strike="noStrike">
                <a:solidFill>
                  <a:srgbClr val="A5A5A5"/>
                </a:solidFill>
                <a:latin typeface="Arial"/>
                <a:ea typeface="Arial"/>
                <a:cs typeface="Arial"/>
                <a:sym typeface="Arial"/>
              </a:defRPr>
            </a:lvl1pPr>
            <a:lvl2pPr indent="-304800" lvl="1" marL="914400"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indent="-298450" lvl="2" marL="1371600"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indent="-295275" lvl="3" marL="1828800"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indent="-295275" lvl="4" marL="2286000"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39" name="Google Shape;239;p29"/>
          <p:cNvSpPr/>
          <p:nvPr>
            <p:ph idx="6" type="body"/>
          </p:nvPr>
        </p:nvSpPr>
        <p:spPr>
          <a:xfrm>
            <a:off x="640080" y="1748790"/>
            <a:ext cx="411480" cy="432000"/>
          </a:xfrm>
          <a:prstGeom prst="roundRect">
            <a:avLst>
              <a:gd fmla="val 50000" name="adj"/>
            </a:avLst>
          </a:prstGeom>
          <a:solidFill>
            <a:schemeClr val="accent1"/>
          </a:solidFill>
          <a:ln>
            <a:noFill/>
          </a:ln>
        </p:spPr>
        <p:txBody>
          <a:bodyPr anchorCtr="0" anchor="ctr" bIns="45700" lIns="91425" spcFirstLastPara="1" rIns="91425" wrap="square" tIns="45700"/>
          <a:lstStyle>
            <a:lvl1pPr indent="-228600" lvl="0" marL="457200" marR="0" rtl="0" algn="ctr">
              <a:spcBef>
                <a:spcPts val="320"/>
              </a:spcBef>
              <a:spcAft>
                <a:spcPts val="0"/>
              </a:spcAft>
              <a:buClr>
                <a:srgbClr val="0D2D6A"/>
              </a:buClr>
              <a:buSzPts val="1600"/>
              <a:buFont typeface="Arial"/>
              <a:buNone/>
              <a:defRPr b="1" i="0" sz="1600" u="none" cap="none" strike="noStrike">
                <a:solidFill>
                  <a:schemeClr val="lt2"/>
                </a:solidFill>
                <a:latin typeface="Montserrat"/>
                <a:ea typeface="Montserrat"/>
                <a:cs typeface="Montserrat"/>
                <a:sym typeface="Montserrat"/>
              </a:defRPr>
            </a:lvl1pPr>
            <a:lvl2pPr indent="-304800" lvl="1" marL="914400"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indent="-298450" lvl="2" marL="1371600"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indent="-295275" lvl="3" marL="1828800"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indent="-295275" lvl="4" marL="2286000"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40" name="Google Shape;240;p29"/>
          <p:cNvSpPr txBox="1"/>
          <p:nvPr>
            <p:ph idx="7" type="body"/>
          </p:nvPr>
        </p:nvSpPr>
        <p:spPr>
          <a:xfrm>
            <a:off x="5105082" y="1778563"/>
            <a:ext cx="3048000" cy="403225"/>
          </a:xfrm>
          <a:prstGeom prst="rect">
            <a:avLst/>
          </a:prstGeom>
          <a:noFill/>
          <a:ln>
            <a:noFill/>
          </a:ln>
        </p:spPr>
        <p:txBody>
          <a:bodyPr anchorCtr="0" anchor="ctr" bIns="45700" lIns="91425" spcFirstLastPara="1" rIns="91425" wrap="square" tIns="45700"/>
          <a:lstStyle>
            <a:lvl1pPr indent="-228600" lvl="0" marL="457200" marR="0" rtl="0" algn="l">
              <a:spcBef>
                <a:spcPts val="180"/>
              </a:spcBef>
              <a:spcAft>
                <a:spcPts val="0"/>
              </a:spcAft>
              <a:buClr>
                <a:srgbClr val="0D2D6A"/>
              </a:buClr>
              <a:buSzPts val="900"/>
              <a:buFont typeface="Arial"/>
              <a:buNone/>
              <a:defRPr b="0" i="0" sz="900" u="none" cap="none" strike="noStrike">
                <a:solidFill>
                  <a:srgbClr val="A5A5A5"/>
                </a:solidFill>
                <a:latin typeface="Arial"/>
                <a:ea typeface="Arial"/>
                <a:cs typeface="Arial"/>
                <a:sym typeface="Arial"/>
              </a:defRPr>
            </a:lvl1pPr>
            <a:lvl2pPr indent="-304800" lvl="1" marL="914400"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indent="-298450" lvl="2" marL="1371600"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indent="-295275" lvl="3" marL="1828800"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indent="-295275" lvl="4" marL="2286000"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41" name="Google Shape;241;p29"/>
          <p:cNvSpPr txBox="1"/>
          <p:nvPr>
            <p:ph idx="8" type="body"/>
          </p:nvPr>
        </p:nvSpPr>
        <p:spPr>
          <a:xfrm>
            <a:off x="5105400" y="2311963"/>
            <a:ext cx="3048000" cy="403225"/>
          </a:xfrm>
          <a:prstGeom prst="rect">
            <a:avLst/>
          </a:prstGeom>
          <a:noFill/>
          <a:ln>
            <a:noFill/>
          </a:ln>
        </p:spPr>
        <p:txBody>
          <a:bodyPr anchorCtr="0" anchor="ctr" bIns="45700" lIns="91425" spcFirstLastPara="1" rIns="91425" wrap="square" tIns="45700"/>
          <a:lstStyle>
            <a:lvl1pPr indent="-228600" lvl="0" marL="457200" marR="0" rtl="0" algn="l">
              <a:spcBef>
                <a:spcPts val="180"/>
              </a:spcBef>
              <a:spcAft>
                <a:spcPts val="0"/>
              </a:spcAft>
              <a:buClr>
                <a:srgbClr val="0D2D6A"/>
              </a:buClr>
              <a:buSzPts val="900"/>
              <a:buFont typeface="Arial"/>
              <a:buNone/>
              <a:defRPr b="0" i="0" sz="900" u="none" cap="none" strike="noStrike">
                <a:solidFill>
                  <a:srgbClr val="A5A5A5"/>
                </a:solidFill>
                <a:latin typeface="Arial"/>
                <a:ea typeface="Arial"/>
                <a:cs typeface="Arial"/>
                <a:sym typeface="Arial"/>
              </a:defRPr>
            </a:lvl1pPr>
            <a:lvl2pPr indent="-304800" lvl="1" marL="914400"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indent="-298450" lvl="2" marL="1371600"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indent="-295275" lvl="3" marL="1828800"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indent="-295275" lvl="4" marL="2286000"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42" name="Google Shape;242;p29"/>
          <p:cNvSpPr txBox="1"/>
          <p:nvPr>
            <p:ph idx="9" type="body"/>
          </p:nvPr>
        </p:nvSpPr>
        <p:spPr>
          <a:xfrm>
            <a:off x="5105400" y="2845363"/>
            <a:ext cx="3048000" cy="403225"/>
          </a:xfrm>
          <a:prstGeom prst="rect">
            <a:avLst/>
          </a:prstGeom>
          <a:noFill/>
          <a:ln>
            <a:noFill/>
          </a:ln>
        </p:spPr>
        <p:txBody>
          <a:bodyPr anchorCtr="0" anchor="ctr" bIns="45700" lIns="91425" spcFirstLastPara="1" rIns="91425" wrap="square" tIns="45700"/>
          <a:lstStyle>
            <a:lvl1pPr indent="-228600" lvl="0" marL="457200" marR="0" rtl="0" algn="l">
              <a:spcBef>
                <a:spcPts val="180"/>
              </a:spcBef>
              <a:spcAft>
                <a:spcPts val="0"/>
              </a:spcAft>
              <a:buClr>
                <a:srgbClr val="0D2D6A"/>
              </a:buClr>
              <a:buSzPts val="900"/>
              <a:buFont typeface="Arial"/>
              <a:buNone/>
              <a:defRPr b="0" i="0" sz="900" u="none" cap="none" strike="noStrike">
                <a:solidFill>
                  <a:srgbClr val="A5A5A5"/>
                </a:solidFill>
                <a:latin typeface="Arial"/>
                <a:ea typeface="Arial"/>
                <a:cs typeface="Arial"/>
                <a:sym typeface="Arial"/>
              </a:defRPr>
            </a:lvl1pPr>
            <a:lvl2pPr indent="-304800" lvl="1" marL="914400"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indent="-298450" lvl="2" marL="1371600"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indent="-295275" lvl="3" marL="1828800"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indent="-295275" lvl="4" marL="2286000"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43" name="Google Shape;243;p29"/>
          <p:cNvSpPr txBox="1"/>
          <p:nvPr>
            <p:ph idx="13" type="body"/>
          </p:nvPr>
        </p:nvSpPr>
        <p:spPr>
          <a:xfrm>
            <a:off x="5105400" y="3400988"/>
            <a:ext cx="3048000" cy="403225"/>
          </a:xfrm>
          <a:prstGeom prst="rect">
            <a:avLst/>
          </a:prstGeom>
          <a:noFill/>
          <a:ln>
            <a:noFill/>
          </a:ln>
        </p:spPr>
        <p:txBody>
          <a:bodyPr anchorCtr="0" anchor="ctr" bIns="45700" lIns="91425" spcFirstLastPara="1" rIns="91425" wrap="square" tIns="45700"/>
          <a:lstStyle>
            <a:lvl1pPr indent="-228600" lvl="0" marL="457200" marR="0" rtl="0" algn="l">
              <a:spcBef>
                <a:spcPts val="180"/>
              </a:spcBef>
              <a:spcAft>
                <a:spcPts val="0"/>
              </a:spcAft>
              <a:buClr>
                <a:srgbClr val="0D2D6A"/>
              </a:buClr>
              <a:buSzPts val="900"/>
              <a:buFont typeface="Arial"/>
              <a:buNone/>
              <a:defRPr b="0" i="0" sz="900" u="none" cap="none" strike="noStrike">
                <a:solidFill>
                  <a:srgbClr val="A5A5A5"/>
                </a:solidFill>
                <a:latin typeface="Arial"/>
                <a:ea typeface="Arial"/>
                <a:cs typeface="Arial"/>
                <a:sym typeface="Arial"/>
              </a:defRPr>
            </a:lvl1pPr>
            <a:lvl2pPr indent="-304800" lvl="1" marL="914400"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indent="-298450" lvl="2" marL="1371600"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indent="-295275" lvl="3" marL="1828800"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indent="-295275" lvl="4" marL="2286000"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44" name="Google Shape;244;p29"/>
          <p:cNvSpPr txBox="1"/>
          <p:nvPr>
            <p:ph idx="14" type="body"/>
          </p:nvPr>
        </p:nvSpPr>
        <p:spPr>
          <a:xfrm>
            <a:off x="5105400" y="3912163"/>
            <a:ext cx="3048000" cy="403225"/>
          </a:xfrm>
          <a:prstGeom prst="rect">
            <a:avLst/>
          </a:prstGeom>
          <a:noFill/>
          <a:ln>
            <a:noFill/>
          </a:ln>
        </p:spPr>
        <p:txBody>
          <a:bodyPr anchorCtr="0" anchor="ctr" bIns="45700" lIns="91425" spcFirstLastPara="1" rIns="91425" wrap="square" tIns="45700"/>
          <a:lstStyle>
            <a:lvl1pPr indent="-228600" lvl="0" marL="457200" marR="0" rtl="0" algn="l">
              <a:spcBef>
                <a:spcPts val="180"/>
              </a:spcBef>
              <a:spcAft>
                <a:spcPts val="0"/>
              </a:spcAft>
              <a:buClr>
                <a:srgbClr val="0D2D6A"/>
              </a:buClr>
              <a:buSzPts val="900"/>
              <a:buFont typeface="Arial"/>
              <a:buNone/>
              <a:defRPr b="0" i="0" sz="900" u="none" cap="none" strike="noStrike">
                <a:solidFill>
                  <a:srgbClr val="A5A5A5"/>
                </a:solidFill>
                <a:latin typeface="Arial"/>
                <a:ea typeface="Arial"/>
                <a:cs typeface="Arial"/>
                <a:sym typeface="Arial"/>
              </a:defRPr>
            </a:lvl1pPr>
            <a:lvl2pPr indent="-304800" lvl="1" marL="914400"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indent="-298450" lvl="2" marL="1371600"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indent="-295275" lvl="3" marL="1828800"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indent="-295275" lvl="4" marL="2286000"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45" name="Google Shape;245;p29"/>
          <p:cNvSpPr/>
          <p:nvPr>
            <p:ph idx="15" type="body"/>
          </p:nvPr>
        </p:nvSpPr>
        <p:spPr>
          <a:xfrm>
            <a:off x="640080" y="2297430"/>
            <a:ext cx="411480" cy="432000"/>
          </a:xfrm>
          <a:prstGeom prst="roundRect">
            <a:avLst>
              <a:gd fmla="val 50000" name="adj"/>
            </a:avLst>
          </a:prstGeom>
          <a:solidFill>
            <a:schemeClr val="accent1"/>
          </a:solidFill>
          <a:ln>
            <a:noFill/>
          </a:ln>
        </p:spPr>
        <p:txBody>
          <a:bodyPr anchorCtr="0" anchor="ctr" bIns="45700" lIns="91425" spcFirstLastPara="1" rIns="91425" wrap="square" tIns="45700"/>
          <a:lstStyle>
            <a:lvl1pPr indent="-228600" lvl="0" marL="457200" marR="0" rtl="0" algn="ctr">
              <a:spcBef>
                <a:spcPts val="320"/>
              </a:spcBef>
              <a:spcAft>
                <a:spcPts val="0"/>
              </a:spcAft>
              <a:buClr>
                <a:srgbClr val="0D2D6A"/>
              </a:buClr>
              <a:buSzPts val="1600"/>
              <a:buFont typeface="Arial"/>
              <a:buNone/>
              <a:defRPr b="1" i="0" sz="1600" u="none" cap="none" strike="noStrike">
                <a:solidFill>
                  <a:schemeClr val="lt2"/>
                </a:solidFill>
                <a:latin typeface="Montserrat"/>
                <a:ea typeface="Montserrat"/>
                <a:cs typeface="Montserrat"/>
                <a:sym typeface="Montserrat"/>
              </a:defRPr>
            </a:lvl1pPr>
            <a:lvl2pPr indent="-304800" lvl="1" marL="914400"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indent="-298450" lvl="2" marL="1371600"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indent="-295275" lvl="3" marL="1828800"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indent="-295275" lvl="4" marL="2286000"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46" name="Google Shape;246;p29"/>
          <p:cNvSpPr/>
          <p:nvPr>
            <p:ph idx="16" type="body"/>
          </p:nvPr>
        </p:nvSpPr>
        <p:spPr>
          <a:xfrm>
            <a:off x="640080" y="2891790"/>
            <a:ext cx="411480" cy="432000"/>
          </a:xfrm>
          <a:prstGeom prst="roundRect">
            <a:avLst>
              <a:gd fmla="val 50000" name="adj"/>
            </a:avLst>
          </a:prstGeom>
          <a:solidFill>
            <a:schemeClr val="accent1"/>
          </a:solidFill>
          <a:ln>
            <a:noFill/>
          </a:ln>
        </p:spPr>
        <p:txBody>
          <a:bodyPr anchorCtr="0" anchor="ctr" bIns="45700" lIns="91425" spcFirstLastPara="1" rIns="91425" wrap="square" tIns="45700"/>
          <a:lstStyle>
            <a:lvl1pPr indent="-228600" lvl="0" marL="457200" marR="0" rtl="0" algn="ctr">
              <a:spcBef>
                <a:spcPts val="320"/>
              </a:spcBef>
              <a:spcAft>
                <a:spcPts val="0"/>
              </a:spcAft>
              <a:buClr>
                <a:srgbClr val="0D2D6A"/>
              </a:buClr>
              <a:buSzPts val="1600"/>
              <a:buFont typeface="Arial"/>
              <a:buNone/>
              <a:defRPr b="1" i="0" sz="1600" u="none" cap="none" strike="noStrike">
                <a:solidFill>
                  <a:schemeClr val="lt2"/>
                </a:solidFill>
                <a:latin typeface="Montserrat"/>
                <a:ea typeface="Montserrat"/>
                <a:cs typeface="Montserrat"/>
                <a:sym typeface="Montserrat"/>
              </a:defRPr>
            </a:lvl1pPr>
            <a:lvl2pPr indent="-304800" lvl="1" marL="914400"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indent="-298450" lvl="2" marL="1371600"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indent="-295275" lvl="3" marL="1828800"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indent="-295275" lvl="4" marL="2286000"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47" name="Google Shape;247;p29"/>
          <p:cNvSpPr/>
          <p:nvPr>
            <p:ph idx="17" type="body"/>
          </p:nvPr>
        </p:nvSpPr>
        <p:spPr>
          <a:xfrm>
            <a:off x="640080" y="3425190"/>
            <a:ext cx="411480" cy="432000"/>
          </a:xfrm>
          <a:prstGeom prst="roundRect">
            <a:avLst>
              <a:gd fmla="val 50000" name="adj"/>
            </a:avLst>
          </a:prstGeom>
          <a:solidFill>
            <a:schemeClr val="accent1"/>
          </a:solidFill>
          <a:ln>
            <a:noFill/>
          </a:ln>
        </p:spPr>
        <p:txBody>
          <a:bodyPr anchorCtr="0" anchor="ctr" bIns="45700" lIns="91425" spcFirstLastPara="1" rIns="91425" wrap="square" tIns="45700"/>
          <a:lstStyle>
            <a:lvl1pPr indent="-228600" lvl="0" marL="457200" marR="0" rtl="0" algn="ctr">
              <a:spcBef>
                <a:spcPts val="320"/>
              </a:spcBef>
              <a:spcAft>
                <a:spcPts val="0"/>
              </a:spcAft>
              <a:buClr>
                <a:srgbClr val="0D2D6A"/>
              </a:buClr>
              <a:buSzPts val="1600"/>
              <a:buFont typeface="Arial"/>
              <a:buNone/>
              <a:defRPr b="1" i="0" sz="1600" u="none" cap="none" strike="noStrike">
                <a:solidFill>
                  <a:schemeClr val="lt2"/>
                </a:solidFill>
                <a:latin typeface="Montserrat"/>
                <a:ea typeface="Montserrat"/>
                <a:cs typeface="Montserrat"/>
                <a:sym typeface="Montserrat"/>
              </a:defRPr>
            </a:lvl1pPr>
            <a:lvl2pPr indent="-304800" lvl="1" marL="914400"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indent="-298450" lvl="2" marL="1371600"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indent="-295275" lvl="3" marL="1828800"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indent="-295275" lvl="4" marL="2286000"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48" name="Google Shape;248;p29"/>
          <p:cNvSpPr/>
          <p:nvPr>
            <p:ph idx="18" type="body"/>
          </p:nvPr>
        </p:nvSpPr>
        <p:spPr>
          <a:xfrm>
            <a:off x="640080" y="3958590"/>
            <a:ext cx="411480" cy="432000"/>
          </a:xfrm>
          <a:prstGeom prst="roundRect">
            <a:avLst>
              <a:gd fmla="val 50000" name="adj"/>
            </a:avLst>
          </a:prstGeom>
          <a:solidFill>
            <a:schemeClr val="accent1"/>
          </a:solidFill>
          <a:ln>
            <a:noFill/>
          </a:ln>
        </p:spPr>
        <p:txBody>
          <a:bodyPr anchorCtr="0" anchor="ctr" bIns="45700" lIns="91425" spcFirstLastPara="1" rIns="91425" wrap="square" tIns="45700"/>
          <a:lstStyle>
            <a:lvl1pPr indent="-228600" lvl="0" marL="457200" marR="0" rtl="0" algn="ctr">
              <a:spcBef>
                <a:spcPts val="320"/>
              </a:spcBef>
              <a:spcAft>
                <a:spcPts val="0"/>
              </a:spcAft>
              <a:buClr>
                <a:srgbClr val="0D2D6A"/>
              </a:buClr>
              <a:buSzPts val="1600"/>
              <a:buFont typeface="Arial"/>
              <a:buNone/>
              <a:defRPr b="1" i="0" sz="1600" u="none" cap="none" strike="noStrike">
                <a:solidFill>
                  <a:schemeClr val="lt2"/>
                </a:solidFill>
                <a:latin typeface="Montserrat"/>
                <a:ea typeface="Montserrat"/>
                <a:cs typeface="Montserrat"/>
                <a:sym typeface="Montserrat"/>
              </a:defRPr>
            </a:lvl1pPr>
            <a:lvl2pPr indent="-304800" lvl="1" marL="914400"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indent="-298450" lvl="2" marL="1371600"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indent="-295275" lvl="3" marL="1828800"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indent="-295275" lvl="4" marL="2286000"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49" name="Google Shape;249;p29"/>
          <p:cNvSpPr/>
          <p:nvPr>
            <p:ph idx="19" type="body"/>
          </p:nvPr>
        </p:nvSpPr>
        <p:spPr>
          <a:xfrm>
            <a:off x="4693920" y="1748790"/>
            <a:ext cx="411480" cy="432000"/>
          </a:xfrm>
          <a:prstGeom prst="roundRect">
            <a:avLst>
              <a:gd fmla="val 50000" name="adj"/>
            </a:avLst>
          </a:prstGeom>
          <a:solidFill>
            <a:schemeClr val="accent3"/>
          </a:solidFill>
          <a:ln>
            <a:noFill/>
          </a:ln>
        </p:spPr>
        <p:txBody>
          <a:bodyPr anchorCtr="0" anchor="ctr" bIns="45700" lIns="91425" spcFirstLastPara="1" rIns="91425" wrap="square" tIns="45700"/>
          <a:lstStyle>
            <a:lvl1pPr indent="-228600" lvl="0" marL="457200" marR="0" rtl="0" algn="ctr">
              <a:spcBef>
                <a:spcPts val="320"/>
              </a:spcBef>
              <a:spcAft>
                <a:spcPts val="0"/>
              </a:spcAft>
              <a:buClr>
                <a:srgbClr val="0D2D6A"/>
              </a:buClr>
              <a:buSzPts val="1600"/>
              <a:buFont typeface="Arial"/>
              <a:buNone/>
              <a:defRPr b="1" i="0" sz="1600" u="none" cap="none" strike="noStrike">
                <a:solidFill>
                  <a:schemeClr val="lt2"/>
                </a:solidFill>
                <a:latin typeface="Montserrat"/>
                <a:ea typeface="Montserrat"/>
                <a:cs typeface="Montserrat"/>
                <a:sym typeface="Montserrat"/>
              </a:defRPr>
            </a:lvl1pPr>
            <a:lvl2pPr indent="-304800" lvl="1" marL="914400"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indent="-298450" lvl="2" marL="1371600"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indent="-295275" lvl="3" marL="1828800"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indent="-295275" lvl="4" marL="2286000"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50" name="Google Shape;250;p29"/>
          <p:cNvSpPr/>
          <p:nvPr>
            <p:ph idx="20" type="body"/>
          </p:nvPr>
        </p:nvSpPr>
        <p:spPr>
          <a:xfrm>
            <a:off x="4693920" y="2297430"/>
            <a:ext cx="411480" cy="432000"/>
          </a:xfrm>
          <a:prstGeom prst="roundRect">
            <a:avLst>
              <a:gd fmla="val 50000" name="adj"/>
            </a:avLst>
          </a:prstGeom>
          <a:solidFill>
            <a:schemeClr val="accent3"/>
          </a:solidFill>
          <a:ln>
            <a:noFill/>
          </a:ln>
        </p:spPr>
        <p:txBody>
          <a:bodyPr anchorCtr="0" anchor="ctr" bIns="45700" lIns="91425" spcFirstLastPara="1" rIns="91425" wrap="square" tIns="45700"/>
          <a:lstStyle>
            <a:lvl1pPr indent="-228600" lvl="0" marL="457200" marR="0" rtl="0" algn="ctr">
              <a:spcBef>
                <a:spcPts val="320"/>
              </a:spcBef>
              <a:spcAft>
                <a:spcPts val="0"/>
              </a:spcAft>
              <a:buClr>
                <a:srgbClr val="0D2D6A"/>
              </a:buClr>
              <a:buSzPts val="1600"/>
              <a:buFont typeface="Arial"/>
              <a:buNone/>
              <a:defRPr b="1" i="0" sz="1600" u="none" cap="none" strike="noStrike">
                <a:solidFill>
                  <a:schemeClr val="lt2"/>
                </a:solidFill>
                <a:latin typeface="Montserrat"/>
                <a:ea typeface="Montserrat"/>
                <a:cs typeface="Montserrat"/>
                <a:sym typeface="Montserrat"/>
              </a:defRPr>
            </a:lvl1pPr>
            <a:lvl2pPr indent="-304800" lvl="1" marL="914400"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indent="-298450" lvl="2" marL="1371600"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indent="-295275" lvl="3" marL="1828800"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indent="-295275" lvl="4" marL="2286000"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51" name="Google Shape;251;p29"/>
          <p:cNvSpPr/>
          <p:nvPr>
            <p:ph idx="21" type="body"/>
          </p:nvPr>
        </p:nvSpPr>
        <p:spPr>
          <a:xfrm>
            <a:off x="4693920" y="2891790"/>
            <a:ext cx="411480" cy="432000"/>
          </a:xfrm>
          <a:prstGeom prst="roundRect">
            <a:avLst>
              <a:gd fmla="val 50000" name="adj"/>
            </a:avLst>
          </a:prstGeom>
          <a:solidFill>
            <a:schemeClr val="accent3"/>
          </a:solidFill>
          <a:ln>
            <a:noFill/>
          </a:ln>
        </p:spPr>
        <p:txBody>
          <a:bodyPr anchorCtr="0" anchor="ctr" bIns="45700" lIns="91425" spcFirstLastPara="1" rIns="91425" wrap="square" tIns="45700"/>
          <a:lstStyle>
            <a:lvl1pPr indent="-228600" lvl="0" marL="457200" marR="0" rtl="0" algn="ctr">
              <a:spcBef>
                <a:spcPts val="320"/>
              </a:spcBef>
              <a:spcAft>
                <a:spcPts val="0"/>
              </a:spcAft>
              <a:buClr>
                <a:srgbClr val="0D2D6A"/>
              </a:buClr>
              <a:buSzPts val="1600"/>
              <a:buFont typeface="Arial"/>
              <a:buNone/>
              <a:defRPr b="1" i="0" sz="1600" u="none" cap="none" strike="noStrike">
                <a:solidFill>
                  <a:schemeClr val="lt2"/>
                </a:solidFill>
                <a:latin typeface="Montserrat"/>
                <a:ea typeface="Montserrat"/>
                <a:cs typeface="Montserrat"/>
                <a:sym typeface="Montserrat"/>
              </a:defRPr>
            </a:lvl1pPr>
            <a:lvl2pPr indent="-304800" lvl="1" marL="914400"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indent="-298450" lvl="2" marL="1371600"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indent="-295275" lvl="3" marL="1828800"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indent="-295275" lvl="4" marL="2286000"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52" name="Google Shape;252;p29"/>
          <p:cNvSpPr/>
          <p:nvPr>
            <p:ph idx="22" type="body"/>
          </p:nvPr>
        </p:nvSpPr>
        <p:spPr>
          <a:xfrm>
            <a:off x="4693920" y="3425190"/>
            <a:ext cx="411480" cy="432000"/>
          </a:xfrm>
          <a:prstGeom prst="roundRect">
            <a:avLst>
              <a:gd fmla="val 50000" name="adj"/>
            </a:avLst>
          </a:prstGeom>
          <a:solidFill>
            <a:schemeClr val="accent3"/>
          </a:solidFill>
          <a:ln>
            <a:noFill/>
          </a:ln>
        </p:spPr>
        <p:txBody>
          <a:bodyPr anchorCtr="0" anchor="ctr" bIns="45700" lIns="91425" spcFirstLastPara="1" rIns="91425" wrap="square" tIns="45700"/>
          <a:lstStyle>
            <a:lvl1pPr indent="-228600" lvl="0" marL="457200" marR="0" rtl="0" algn="ctr">
              <a:spcBef>
                <a:spcPts val="320"/>
              </a:spcBef>
              <a:spcAft>
                <a:spcPts val="0"/>
              </a:spcAft>
              <a:buClr>
                <a:srgbClr val="0D2D6A"/>
              </a:buClr>
              <a:buSzPts val="1600"/>
              <a:buFont typeface="Arial"/>
              <a:buNone/>
              <a:defRPr b="1" i="0" sz="1600" u="none" cap="none" strike="noStrike">
                <a:solidFill>
                  <a:schemeClr val="lt2"/>
                </a:solidFill>
                <a:latin typeface="Montserrat"/>
                <a:ea typeface="Montserrat"/>
                <a:cs typeface="Montserrat"/>
                <a:sym typeface="Montserrat"/>
              </a:defRPr>
            </a:lvl1pPr>
            <a:lvl2pPr indent="-304800" lvl="1" marL="914400"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indent="-298450" lvl="2" marL="1371600"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indent="-295275" lvl="3" marL="1828800"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indent="-295275" lvl="4" marL="2286000"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53" name="Google Shape;253;p29"/>
          <p:cNvSpPr/>
          <p:nvPr>
            <p:ph idx="23" type="body"/>
          </p:nvPr>
        </p:nvSpPr>
        <p:spPr>
          <a:xfrm>
            <a:off x="4693920" y="3958590"/>
            <a:ext cx="411480" cy="432000"/>
          </a:xfrm>
          <a:prstGeom prst="roundRect">
            <a:avLst>
              <a:gd fmla="val 50000" name="adj"/>
            </a:avLst>
          </a:prstGeom>
          <a:solidFill>
            <a:schemeClr val="accent3"/>
          </a:solidFill>
          <a:ln>
            <a:noFill/>
          </a:ln>
        </p:spPr>
        <p:txBody>
          <a:bodyPr anchorCtr="0" anchor="ctr" bIns="45700" lIns="91425" spcFirstLastPara="1" rIns="91425" wrap="square" tIns="45700"/>
          <a:lstStyle>
            <a:lvl1pPr indent="-228600" lvl="0" marL="457200" marR="0" rtl="0" algn="ctr">
              <a:spcBef>
                <a:spcPts val="320"/>
              </a:spcBef>
              <a:spcAft>
                <a:spcPts val="0"/>
              </a:spcAft>
              <a:buClr>
                <a:srgbClr val="0D2D6A"/>
              </a:buClr>
              <a:buSzPts val="1600"/>
              <a:buFont typeface="Arial"/>
              <a:buNone/>
              <a:defRPr b="1" i="0" sz="1600" u="none" cap="none" strike="noStrike">
                <a:solidFill>
                  <a:schemeClr val="lt2"/>
                </a:solidFill>
                <a:latin typeface="Montserrat"/>
                <a:ea typeface="Montserrat"/>
                <a:cs typeface="Montserrat"/>
                <a:sym typeface="Montserrat"/>
              </a:defRPr>
            </a:lvl1pPr>
            <a:lvl2pPr indent="-304800" lvl="1" marL="914400"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indent="-298450" lvl="2" marL="1371600"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indent="-295275" lvl="3" marL="1828800"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indent="-295275" lvl="4" marL="2286000"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54" name="Google Shape;254;p29"/>
          <p:cNvSpPr txBox="1"/>
          <p:nvPr>
            <p:ph type="title"/>
          </p:nvPr>
        </p:nvSpPr>
        <p:spPr>
          <a:xfrm>
            <a:off x="762000" y="438150"/>
            <a:ext cx="7620000" cy="85725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Clr>
                <a:srgbClr val="141415"/>
              </a:buClr>
              <a:buSzPts val="2400"/>
              <a:buFont typeface="Montserrat"/>
              <a:buNone/>
              <a:defRPr b="1" i="0" sz="2400" u="none" cap="none" strike="noStrike">
                <a:solidFill>
                  <a:srgbClr val="141415"/>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55" name="Google Shape;255;p29"/>
          <p:cNvSpPr txBox="1"/>
          <p:nvPr>
            <p:ph idx="24" type="body"/>
          </p:nvPr>
        </p:nvSpPr>
        <p:spPr>
          <a:xfrm>
            <a:off x="2057400" y="457200"/>
            <a:ext cx="5029200" cy="323850"/>
          </a:xfrm>
          <a:prstGeom prst="rect">
            <a:avLst/>
          </a:prstGeom>
          <a:noFill/>
          <a:ln>
            <a:noFill/>
          </a:ln>
        </p:spPr>
        <p:txBody>
          <a:bodyPr anchorCtr="0" anchor="t" bIns="45700" lIns="91425" spcFirstLastPara="1" rIns="91425" wrap="square" tIns="45700"/>
          <a:lstStyle>
            <a:lvl1pPr indent="-228600" lvl="0" marL="457200" marR="0" rtl="0" algn="ctr">
              <a:spcBef>
                <a:spcPts val="180"/>
              </a:spcBef>
              <a:spcAft>
                <a:spcPts val="0"/>
              </a:spcAft>
              <a:buClr>
                <a:srgbClr val="0D2D6A"/>
              </a:buClr>
              <a:buSzPts val="900"/>
              <a:buFont typeface="Arial"/>
              <a:buNone/>
              <a:defRPr b="1" i="0" sz="900" u="none" cap="none" strike="noStrike">
                <a:solidFill>
                  <a:srgbClr val="6F6F6F"/>
                </a:solidFill>
                <a:latin typeface="Montserrat"/>
                <a:ea typeface="Montserrat"/>
                <a:cs typeface="Montserrat"/>
                <a:sym typeface="Montserrat"/>
              </a:defRPr>
            </a:lvl1pPr>
            <a:lvl2pPr indent="-228600" lvl="1" marL="9144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2pPr>
            <a:lvl3pPr indent="-228600" lvl="2" marL="13716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3pPr>
            <a:lvl4pPr indent="-228600" lvl="3" marL="18288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4pPr>
            <a:lvl5pPr indent="-228600" lvl="4" marL="22860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3_Title and Content">
  <p:cSld name="23_Title and Content">
    <p:spTree>
      <p:nvGrpSpPr>
        <p:cNvPr id="256" name="Shape 256"/>
        <p:cNvGrpSpPr/>
        <p:nvPr/>
      </p:nvGrpSpPr>
      <p:grpSpPr>
        <a:xfrm>
          <a:off x="0" y="0"/>
          <a:ext cx="0" cy="0"/>
          <a:chOff x="0" y="0"/>
          <a:chExt cx="0" cy="0"/>
        </a:xfrm>
      </p:grpSpPr>
      <p:sp>
        <p:nvSpPr>
          <p:cNvPr id="257" name="Google Shape;257;p30"/>
          <p:cNvSpPr txBox="1"/>
          <p:nvPr>
            <p:ph type="title"/>
          </p:nvPr>
        </p:nvSpPr>
        <p:spPr>
          <a:xfrm>
            <a:off x="762000" y="438150"/>
            <a:ext cx="7620000" cy="85725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Clr>
                <a:srgbClr val="0D2D6A"/>
              </a:buClr>
              <a:buSzPts val="2400"/>
              <a:buFont typeface="Montserrat"/>
              <a:buNone/>
              <a:defRPr b="1" i="0" sz="2400" u="none" cap="none" strike="noStrike">
                <a:solidFill>
                  <a:srgbClr val="0D2D6A"/>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58" name="Google Shape;258;p30"/>
          <p:cNvSpPr txBox="1"/>
          <p:nvPr>
            <p:ph idx="1" type="body"/>
          </p:nvPr>
        </p:nvSpPr>
        <p:spPr>
          <a:xfrm>
            <a:off x="2057400" y="457200"/>
            <a:ext cx="5029200" cy="323850"/>
          </a:xfrm>
          <a:prstGeom prst="rect">
            <a:avLst/>
          </a:prstGeom>
          <a:noFill/>
          <a:ln>
            <a:noFill/>
          </a:ln>
        </p:spPr>
        <p:txBody>
          <a:bodyPr anchorCtr="0" anchor="t" bIns="45700" lIns="91425" spcFirstLastPara="1" rIns="91425" wrap="square" tIns="45700"/>
          <a:lstStyle>
            <a:lvl1pPr indent="-228600" lvl="0" marL="457200" marR="0" rtl="0" algn="ctr">
              <a:spcBef>
                <a:spcPts val="180"/>
              </a:spcBef>
              <a:spcAft>
                <a:spcPts val="0"/>
              </a:spcAft>
              <a:buClr>
                <a:srgbClr val="0D2D6A"/>
              </a:buClr>
              <a:buSzPts val="900"/>
              <a:buFont typeface="Arial"/>
              <a:buNone/>
              <a:defRPr b="1" i="0" sz="900" u="none" cap="none" strike="noStrike">
                <a:solidFill>
                  <a:srgbClr val="6F6F6F"/>
                </a:solidFill>
                <a:latin typeface="Montserrat"/>
                <a:ea typeface="Montserrat"/>
                <a:cs typeface="Montserrat"/>
                <a:sym typeface="Montserrat"/>
              </a:defRPr>
            </a:lvl1pPr>
            <a:lvl2pPr indent="-228600" lvl="1" marL="9144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2pPr>
            <a:lvl3pPr indent="-228600" lvl="2" marL="13716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3pPr>
            <a:lvl4pPr indent="-228600" lvl="3" marL="18288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4pPr>
            <a:lvl5pPr indent="-228600" lvl="4" marL="22860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2_Title and Content">
  <p:cSld name="12_Title and Content">
    <p:spTree>
      <p:nvGrpSpPr>
        <p:cNvPr id="37" name="Shape 37"/>
        <p:cNvGrpSpPr/>
        <p:nvPr/>
      </p:nvGrpSpPr>
      <p:grpSpPr>
        <a:xfrm>
          <a:off x="0" y="0"/>
          <a:ext cx="0" cy="0"/>
          <a:chOff x="0" y="0"/>
          <a:chExt cx="0" cy="0"/>
        </a:xfrm>
      </p:grpSpPr>
      <p:sp>
        <p:nvSpPr>
          <p:cNvPr id="38" name="Google Shape;38;p4"/>
          <p:cNvSpPr/>
          <p:nvPr>
            <p:ph idx="2" type="pic"/>
          </p:nvPr>
        </p:nvSpPr>
        <p:spPr>
          <a:xfrm>
            <a:off x="0" y="0"/>
            <a:ext cx="9144000" cy="5143500"/>
          </a:xfrm>
          <a:prstGeom prst="rect">
            <a:avLst/>
          </a:prstGeom>
          <a:noFill/>
          <a:ln>
            <a:noFill/>
          </a:ln>
        </p:spPr>
        <p:txBody>
          <a:bodyPr anchorCtr="0" anchor="t" bIns="45700" lIns="91425" spcFirstLastPara="1" rIns="91425" wrap="square" tIns="45700"/>
          <a:lstStyle>
            <a:lvl1pPr lvl="0" marR="0" rtl="0" algn="l">
              <a:spcBef>
                <a:spcPts val="280"/>
              </a:spcBef>
              <a:spcAft>
                <a:spcPts val="0"/>
              </a:spcAft>
              <a:buClr>
                <a:srgbClr val="0D2D6A"/>
              </a:buClr>
              <a:buSzPts val="1400"/>
              <a:buFont typeface="Arial"/>
              <a:buChar char="•"/>
              <a:defRPr b="0" i="0" sz="1400" u="none" cap="none" strike="noStrike">
                <a:solidFill>
                  <a:srgbClr val="A5A5A5"/>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1_Title and Content">
  <p:cSld name="21_Title and Content">
    <p:spTree>
      <p:nvGrpSpPr>
        <p:cNvPr id="259" name="Shape 259"/>
        <p:cNvGrpSpPr/>
        <p:nvPr/>
      </p:nvGrpSpPr>
      <p:grpSpPr>
        <a:xfrm>
          <a:off x="0" y="0"/>
          <a:ext cx="0" cy="0"/>
          <a:chOff x="0" y="0"/>
          <a:chExt cx="0" cy="0"/>
        </a:xfrm>
      </p:grpSpPr>
      <p:sp>
        <p:nvSpPr>
          <p:cNvPr id="260" name="Google Shape;260;p31"/>
          <p:cNvSpPr txBox="1"/>
          <p:nvPr>
            <p:ph idx="1" type="body"/>
          </p:nvPr>
        </p:nvSpPr>
        <p:spPr>
          <a:xfrm>
            <a:off x="609600" y="1524000"/>
            <a:ext cx="8229600" cy="2971802"/>
          </a:xfrm>
          <a:prstGeom prst="rect">
            <a:avLst/>
          </a:prstGeom>
          <a:noFill/>
          <a:ln>
            <a:noFill/>
          </a:ln>
        </p:spPr>
        <p:txBody>
          <a:bodyPr anchorCtr="0" anchor="t" bIns="45700" lIns="91425" spcFirstLastPara="1" rIns="91425" wrap="square" tIns="45700"/>
          <a:lstStyle>
            <a:lvl1pPr indent="-317500" lvl="0" marL="457200" marR="0" rtl="0" algn="l">
              <a:spcBef>
                <a:spcPts val="280"/>
              </a:spcBef>
              <a:spcAft>
                <a:spcPts val="0"/>
              </a:spcAft>
              <a:buClr>
                <a:srgbClr val="0D2D6A"/>
              </a:buClr>
              <a:buSzPts val="1400"/>
              <a:buFont typeface="Arial"/>
              <a:buChar char="•"/>
              <a:defRPr b="0" i="0" sz="1400" u="none" cap="none" strike="noStrike">
                <a:solidFill>
                  <a:srgbClr val="A5A5A5"/>
                </a:solidFill>
                <a:latin typeface="Arial"/>
                <a:ea typeface="Arial"/>
                <a:cs typeface="Arial"/>
                <a:sym typeface="Arial"/>
              </a:defRPr>
            </a:lvl1pPr>
            <a:lvl2pPr indent="-304800" lvl="1" marL="914400"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indent="-298450" lvl="2" marL="1371600"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indent="-295275" lvl="3" marL="1828800"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indent="-295275" lvl="4" marL="2286000"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61" name="Google Shape;261;p31"/>
          <p:cNvSpPr txBox="1"/>
          <p:nvPr>
            <p:ph type="title"/>
          </p:nvPr>
        </p:nvSpPr>
        <p:spPr>
          <a:xfrm>
            <a:off x="762000" y="438150"/>
            <a:ext cx="7620000" cy="85725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Clr>
                <a:srgbClr val="0D2D6A"/>
              </a:buClr>
              <a:buSzPts val="2400"/>
              <a:buFont typeface="Montserrat"/>
              <a:buNone/>
              <a:defRPr b="1" i="0" sz="2400" u="none" cap="none" strike="noStrike">
                <a:solidFill>
                  <a:srgbClr val="0D2D6A"/>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62" name="Google Shape;262;p31"/>
          <p:cNvSpPr txBox="1"/>
          <p:nvPr>
            <p:ph idx="2" type="body"/>
          </p:nvPr>
        </p:nvSpPr>
        <p:spPr>
          <a:xfrm>
            <a:off x="2057400" y="457200"/>
            <a:ext cx="5029200" cy="323850"/>
          </a:xfrm>
          <a:prstGeom prst="rect">
            <a:avLst/>
          </a:prstGeom>
          <a:noFill/>
          <a:ln>
            <a:noFill/>
          </a:ln>
        </p:spPr>
        <p:txBody>
          <a:bodyPr anchorCtr="0" anchor="t" bIns="45700" lIns="91425" spcFirstLastPara="1" rIns="91425" wrap="square" tIns="45700"/>
          <a:lstStyle>
            <a:lvl1pPr indent="-228600" lvl="0" marL="457200" marR="0" rtl="0" algn="ctr">
              <a:spcBef>
                <a:spcPts val="180"/>
              </a:spcBef>
              <a:spcAft>
                <a:spcPts val="0"/>
              </a:spcAft>
              <a:buClr>
                <a:srgbClr val="0D2D6A"/>
              </a:buClr>
              <a:buSzPts val="900"/>
              <a:buFont typeface="Arial"/>
              <a:buNone/>
              <a:defRPr b="1" i="0" sz="900" u="none" cap="none" strike="noStrike">
                <a:solidFill>
                  <a:srgbClr val="6F6F6F"/>
                </a:solidFill>
                <a:latin typeface="Montserrat"/>
                <a:ea typeface="Montserrat"/>
                <a:cs typeface="Montserrat"/>
                <a:sym typeface="Montserrat"/>
              </a:defRPr>
            </a:lvl1pPr>
            <a:lvl2pPr indent="-228600" lvl="1" marL="9144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2pPr>
            <a:lvl3pPr indent="-228600" lvl="2" marL="13716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3pPr>
            <a:lvl4pPr indent="-228600" lvl="3" marL="18288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4pPr>
            <a:lvl5pPr indent="-228600" lvl="4" marL="22860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2_Title and Content">
  <p:cSld name="22_Title and Content">
    <p:spTree>
      <p:nvGrpSpPr>
        <p:cNvPr id="263" name="Shape 263"/>
        <p:cNvGrpSpPr/>
        <p:nvPr/>
      </p:nvGrpSpPr>
      <p:grpSpPr>
        <a:xfrm>
          <a:off x="0" y="0"/>
          <a:ext cx="0" cy="0"/>
          <a:chOff x="0" y="0"/>
          <a:chExt cx="0" cy="0"/>
        </a:xfrm>
      </p:grpSpPr>
      <p:sp>
        <p:nvSpPr>
          <p:cNvPr id="264" name="Google Shape;264;p32"/>
          <p:cNvSpPr txBox="1"/>
          <p:nvPr>
            <p:ph idx="1" type="body"/>
          </p:nvPr>
        </p:nvSpPr>
        <p:spPr>
          <a:xfrm>
            <a:off x="533400" y="1611630"/>
            <a:ext cx="2133600" cy="274320"/>
          </a:xfrm>
          <a:prstGeom prst="rect">
            <a:avLst/>
          </a:prstGeom>
          <a:noFill/>
          <a:ln>
            <a:noFill/>
          </a:ln>
        </p:spPr>
        <p:txBody>
          <a:bodyPr anchorCtr="0" anchor="t" bIns="45700" lIns="91425" spcFirstLastPara="1" rIns="91425" wrap="square" tIns="45700"/>
          <a:lstStyle>
            <a:lvl1pPr indent="-228600" lvl="0" marL="457200" marR="0" rtl="0" algn="l">
              <a:spcBef>
                <a:spcPts val="240"/>
              </a:spcBef>
              <a:spcAft>
                <a:spcPts val="0"/>
              </a:spcAft>
              <a:buClr>
                <a:srgbClr val="0D2D6A"/>
              </a:buClr>
              <a:buSzPts val="1200"/>
              <a:buFont typeface="Arial"/>
              <a:buNone/>
              <a:defRPr b="1" i="0" sz="1200" u="none" cap="none" strike="noStrike">
                <a:solidFill>
                  <a:schemeClr val="lt2"/>
                </a:solidFill>
                <a:latin typeface="Montserrat"/>
                <a:ea typeface="Montserrat"/>
                <a:cs typeface="Montserrat"/>
                <a:sym typeface="Montserrat"/>
              </a:defRPr>
            </a:lvl1pPr>
            <a:lvl2pPr indent="-304800" lvl="1" marL="914400"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indent="-298450" lvl="2" marL="1371600"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indent="-295275" lvl="3" marL="1828800"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indent="-295275" lvl="4" marL="2286000"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65" name="Google Shape;265;p32"/>
          <p:cNvSpPr txBox="1"/>
          <p:nvPr>
            <p:ph idx="2" type="body"/>
          </p:nvPr>
        </p:nvSpPr>
        <p:spPr>
          <a:xfrm>
            <a:off x="533400" y="1809750"/>
            <a:ext cx="2819400" cy="609600"/>
          </a:xfrm>
          <a:prstGeom prst="rect">
            <a:avLst/>
          </a:prstGeom>
          <a:noFill/>
          <a:ln>
            <a:noFill/>
          </a:ln>
        </p:spPr>
        <p:txBody>
          <a:bodyPr anchorCtr="0" anchor="t" bIns="45700" lIns="91425" spcFirstLastPara="1" rIns="91425" wrap="square" tIns="45700"/>
          <a:lstStyle>
            <a:lvl1pPr indent="-228600" lvl="0" marL="457200" marR="0" rtl="0" algn="l">
              <a:spcBef>
                <a:spcPts val="180"/>
              </a:spcBef>
              <a:spcAft>
                <a:spcPts val="0"/>
              </a:spcAft>
              <a:buClr>
                <a:srgbClr val="0D2D6A"/>
              </a:buClr>
              <a:buSzPts val="900"/>
              <a:buFont typeface="Arial"/>
              <a:buNone/>
              <a:defRPr b="0" i="0" sz="900" u="none" cap="none" strike="noStrike">
                <a:solidFill>
                  <a:srgbClr val="A5A5A5"/>
                </a:solidFill>
                <a:latin typeface="Arial"/>
                <a:ea typeface="Arial"/>
                <a:cs typeface="Arial"/>
                <a:sym typeface="Arial"/>
              </a:defRPr>
            </a:lvl1pPr>
            <a:lvl2pPr indent="-228600" lvl="1" marL="914400" marR="0" rtl="0" algn="l">
              <a:spcBef>
                <a:spcPts val="240"/>
              </a:spcBef>
              <a:spcAft>
                <a:spcPts val="0"/>
              </a:spcAft>
              <a:buClr>
                <a:srgbClr val="0D2D6A"/>
              </a:buClr>
              <a:buSzPts val="1200"/>
              <a:buFont typeface="Arial"/>
              <a:buNone/>
              <a:defRPr b="0" i="0" sz="1200" u="none" cap="none" strike="noStrike">
                <a:solidFill>
                  <a:srgbClr val="A5A5A5"/>
                </a:solidFill>
                <a:latin typeface="Arial"/>
                <a:ea typeface="Arial"/>
                <a:cs typeface="Arial"/>
                <a:sym typeface="Arial"/>
              </a:defRPr>
            </a:lvl2pPr>
            <a:lvl3pPr indent="-228600" lvl="2" marL="1371600" marR="0" rtl="0" algn="l">
              <a:spcBef>
                <a:spcPts val="220"/>
              </a:spcBef>
              <a:spcAft>
                <a:spcPts val="0"/>
              </a:spcAft>
              <a:buClr>
                <a:srgbClr val="0D2D6A"/>
              </a:buClr>
              <a:buSzPts val="1100"/>
              <a:buFont typeface="Arial"/>
              <a:buNone/>
              <a:defRPr b="0" i="0" sz="1100" u="none" cap="none" strike="noStrike">
                <a:solidFill>
                  <a:srgbClr val="A5A5A5"/>
                </a:solidFill>
                <a:latin typeface="Arial"/>
                <a:ea typeface="Arial"/>
                <a:cs typeface="Arial"/>
                <a:sym typeface="Arial"/>
              </a:defRPr>
            </a:lvl3pPr>
            <a:lvl4pPr indent="-228600" lvl="3" marL="18288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4pPr>
            <a:lvl5pPr indent="-228600" lvl="4" marL="22860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66" name="Google Shape;266;p32"/>
          <p:cNvSpPr txBox="1"/>
          <p:nvPr>
            <p:ph idx="3" type="body"/>
          </p:nvPr>
        </p:nvSpPr>
        <p:spPr>
          <a:xfrm>
            <a:off x="533400" y="2678430"/>
            <a:ext cx="2133600" cy="274320"/>
          </a:xfrm>
          <a:prstGeom prst="rect">
            <a:avLst/>
          </a:prstGeom>
          <a:noFill/>
          <a:ln>
            <a:noFill/>
          </a:ln>
        </p:spPr>
        <p:txBody>
          <a:bodyPr anchorCtr="0" anchor="t" bIns="45700" lIns="91425" spcFirstLastPara="1" rIns="91425" wrap="square" tIns="45700"/>
          <a:lstStyle>
            <a:lvl1pPr indent="-228600" lvl="0" marL="457200" marR="0" rtl="0" algn="l">
              <a:spcBef>
                <a:spcPts val="240"/>
              </a:spcBef>
              <a:spcAft>
                <a:spcPts val="0"/>
              </a:spcAft>
              <a:buClr>
                <a:srgbClr val="0D2D6A"/>
              </a:buClr>
              <a:buSzPts val="1200"/>
              <a:buFont typeface="Arial"/>
              <a:buNone/>
              <a:defRPr b="1" i="0" sz="1200" u="none" cap="none" strike="noStrike">
                <a:solidFill>
                  <a:schemeClr val="lt2"/>
                </a:solidFill>
                <a:latin typeface="Montserrat"/>
                <a:ea typeface="Montserrat"/>
                <a:cs typeface="Montserrat"/>
                <a:sym typeface="Montserrat"/>
              </a:defRPr>
            </a:lvl1pPr>
            <a:lvl2pPr indent="-304800" lvl="1" marL="914400"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indent="-298450" lvl="2" marL="1371600"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indent="-295275" lvl="3" marL="1828800"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indent="-295275" lvl="4" marL="2286000"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67" name="Google Shape;267;p32"/>
          <p:cNvSpPr txBox="1"/>
          <p:nvPr>
            <p:ph idx="4" type="body"/>
          </p:nvPr>
        </p:nvSpPr>
        <p:spPr>
          <a:xfrm>
            <a:off x="533400" y="2876550"/>
            <a:ext cx="2819400" cy="609600"/>
          </a:xfrm>
          <a:prstGeom prst="rect">
            <a:avLst/>
          </a:prstGeom>
          <a:noFill/>
          <a:ln>
            <a:noFill/>
          </a:ln>
        </p:spPr>
        <p:txBody>
          <a:bodyPr anchorCtr="0" anchor="t" bIns="45700" lIns="91425" spcFirstLastPara="1" rIns="91425" wrap="square" tIns="45700"/>
          <a:lstStyle>
            <a:lvl1pPr indent="-228600" lvl="0" marL="457200" marR="0" rtl="0" algn="l">
              <a:spcBef>
                <a:spcPts val="180"/>
              </a:spcBef>
              <a:spcAft>
                <a:spcPts val="0"/>
              </a:spcAft>
              <a:buClr>
                <a:srgbClr val="0D2D6A"/>
              </a:buClr>
              <a:buSzPts val="900"/>
              <a:buFont typeface="Arial"/>
              <a:buNone/>
              <a:defRPr b="0" i="0" sz="900" u="none" cap="none" strike="noStrike">
                <a:solidFill>
                  <a:srgbClr val="A5A5A5"/>
                </a:solidFill>
                <a:latin typeface="Arial"/>
                <a:ea typeface="Arial"/>
                <a:cs typeface="Arial"/>
                <a:sym typeface="Arial"/>
              </a:defRPr>
            </a:lvl1pPr>
            <a:lvl2pPr indent="-228600" lvl="1" marL="914400" marR="0" rtl="0" algn="l">
              <a:spcBef>
                <a:spcPts val="240"/>
              </a:spcBef>
              <a:spcAft>
                <a:spcPts val="0"/>
              </a:spcAft>
              <a:buClr>
                <a:srgbClr val="0D2D6A"/>
              </a:buClr>
              <a:buSzPts val="1200"/>
              <a:buFont typeface="Arial"/>
              <a:buNone/>
              <a:defRPr b="0" i="0" sz="1200" u="none" cap="none" strike="noStrike">
                <a:solidFill>
                  <a:srgbClr val="A5A5A5"/>
                </a:solidFill>
                <a:latin typeface="Arial"/>
                <a:ea typeface="Arial"/>
                <a:cs typeface="Arial"/>
                <a:sym typeface="Arial"/>
              </a:defRPr>
            </a:lvl2pPr>
            <a:lvl3pPr indent="-228600" lvl="2" marL="1371600" marR="0" rtl="0" algn="l">
              <a:spcBef>
                <a:spcPts val="220"/>
              </a:spcBef>
              <a:spcAft>
                <a:spcPts val="0"/>
              </a:spcAft>
              <a:buClr>
                <a:srgbClr val="0D2D6A"/>
              </a:buClr>
              <a:buSzPts val="1100"/>
              <a:buFont typeface="Arial"/>
              <a:buNone/>
              <a:defRPr b="0" i="0" sz="1100" u="none" cap="none" strike="noStrike">
                <a:solidFill>
                  <a:srgbClr val="A5A5A5"/>
                </a:solidFill>
                <a:latin typeface="Arial"/>
                <a:ea typeface="Arial"/>
                <a:cs typeface="Arial"/>
                <a:sym typeface="Arial"/>
              </a:defRPr>
            </a:lvl3pPr>
            <a:lvl4pPr indent="-228600" lvl="3" marL="18288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4pPr>
            <a:lvl5pPr indent="-228600" lvl="4" marL="22860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68" name="Google Shape;268;p32"/>
          <p:cNvSpPr txBox="1"/>
          <p:nvPr>
            <p:ph idx="5" type="body"/>
          </p:nvPr>
        </p:nvSpPr>
        <p:spPr>
          <a:xfrm>
            <a:off x="533400" y="3745230"/>
            <a:ext cx="2133600" cy="274320"/>
          </a:xfrm>
          <a:prstGeom prst="rect">
            <a:avLst/>
          </a:prstGeom>
          <a:noFill/>
          <a:ln>
            <a:noFill/>
          </a:ln>
        </p:spPr>
        <p:txBody>
          <a:bodyPr anchorCtr="0" anchor="t" bIns="45700" lIns="91425" spcFirstLastPara="1" rIns="91425" wrap="square" tIns="45700"/>
          <a:lstStyle>
            <a:lvl1pPr indent="-228600" lvl="0" marL="457200" marR="0" rtl="0" algn="l">
              <a:spcBef>
                <a:spcPts val="240"/>
              </a:spcBef>
              <a:spcAft>
                <a:spcPts val="0"/>
              </a:spcAft>
              <a:buClr>
                <a:srgbClr val="0D2D6A"/>
              </a:buClr>
              <a:buSzPts val="1200"/>
              <a:buFont typeface="Arial"/>
              <a:buNone/>
              <a:defRPr b="1" i="0" sz="1200" u="none" cap="none" strike="noStrike">
                <a:solidFill>
                  <a:schemeClr val="lt2"/>
                </a:solidFill>
                <a:latin typeface="Montserrat"/>
                <a:ea typeface="Montserrat"/>
                <a:cs typeface="Montserrat"/>
                <a:sym typeface="Montserrat"/>
              </a:defRPr>
            </a:lvl1pPr>
            <a:lvl2pPr indent="-304800" lvl="1" marL="914400"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indent="-298450" lvl="2" marL="1371600"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indent="-295275" lvl="3" marL="1828800"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indent="-295275" lvl="4" marL="2286000"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69" name="Google Shape;269;p32"/>
          <p:cNvSpPr txBox="1"/>
          <p:nvPr>
            <p:ph idx="6" type="body"/>
          </p:nvPr>
        </p:nvSpPr>
        <p:spPr>
          <a:xfrm>
            <a:off x="533400" y="3943350"/>
            <a:ext cx="2819400" cy="609600"/>
          </a:xfrm>
          <a:prstGeom prst="rect">
            <a:avLst/>
          </a:prstGeom>
          <a:noFill/>
          <a:ln>
            <a:noFill/>
          </a:ln>
        </p:spPr>
        <p:txBody>
          <a:bodyPr anchorCtr="0" anchor="t" bIns="45700" lIns="91425" spcFirstLastPara="1" rIns="91425" wrap="square" tIns="45700"/>
          <a:lstStyle>
            <a:lvl1pPr indent="-228600" lvl="0" marL="457200" marR="0" rtl="0" algn="l">
              <a:spcBef>
                <a:spcPts val="180"/>
              </a:spcBef>
              <a:spcAft>
                <a:spcPts val="0"/>
              </a:spcAft>
              <a:buClr>
                <a:srgbClr val="0D2D6A"/>
              </a:buClr>
              <a:buSzPts val="900"/>
              <a:buFont typeface="Arial"/>
              <a:buNone/>
              <a:defRPr b="0" i="0" sz="900" u="none" cap="none" strike="noStrike">
                <a:solidFill>
                  <a:srgbClr val="A5A5A5"/>
                </a:solidFill>
                <a:latin typeface="Arial"/>
                <a:ea typeface="Arial"/>
                <a:cs typeface="Arial"/>
                <a:sym typeface="Arial"/>
              </a:defRPr>
            </a:lvl1pPr>
            <a:lvl2pPr indent="-228600" lvl="1" marL="914400" marR="0" rtl="0" algn="l">
              <a:spcBef>
                <a:spcPts val="240"/>
              </a:spcBef>
              <a:spcAft>
                <a:spcPts val="0"/>
              </a:spcAft>
              <a:buClr>
                <a:srgbClr val="0D2D6A"/>
              </a:buClr>
              <a:buSzPts val="1200"/>
              <a:buFont typeface="Arial"/>
              <a:buNone/>
              <a:defRPr b="0" i="0" sz="1200" u="none" cap="none" strike="noStrike">
                <a:solidFill>
                  <a:srgbClr val="A5A5A5"/>
                </a:solidFill>
                <a:latin typeface="Arial"/>
                <a:ea typeface="Arial"/>
                <a:cs typeface="Arial"/>
                <a:sym typeface="Arial"/>
              </a:defRPr>
            </a:lvl2pPr>
            <a:lvl3pPr indent="-228600" lvl="2" marL="1371600" marR="0" rtl="0" algn="l">
              <a:spcBef>
                <a:spcPts val="220"/>
              </a:spcBef>
              <a:spcAft>
                <a:spcPts val="0"/>
              </a:spcAft>
              <a:buClr>
                <a:srgbClr val="0D2D6A"/>
              </a:buClr>
              <a:buSzPts val="1100"/>
              <a:buFont typeface="Arial"/>
              <a:buNone/>
              <a:defRPr b="0" i="0" sz="1100" u="none" cap="none" strike="noStrike">
                <a:solidFill>
                  <a:srgbClr val="A5A5A5"/>
                </a:solidFill>
                <a:latin typeface="Arial"/>
                <a:ea typeface="Arial"/>
                <a:cs typeface="Arial"/>
                <a:sym typeface="Arial"/>
              </a:defRPr>
            </a:lvl3pPr>
            <a:lvl4pPr indent="-228600" lvl="3" marL="18288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4pPr>
            <a:lvl5pPr indent="-228600" lvl="4" marL="22860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70" name="Google Shape;270;p32"/>
          <p:cNvSpPr txBox="1"/>
          <p:nvPr>
            <p:ph type="title"/>
          </p:nvPr>
        </p:nvSpPr>
        <p:spPr>
          <a:xfrm>
            <a:off x="762000" y="438150"/>
            <a:ext cx="7620000" cy="85725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Clr>
                <a:srgbClr val="141415"/>
              </a:buClr>
              <a:buSzPts val="2400"/>
              <a:buFont typeface="Montserrat"/>
              <a:buNone/>
              <a:defRPr b="1" i="0" sz="2400" u="none" cap="none" strike="noStrike">
                <a:solidFill>
                  <a:srgbClr val="141415"/>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71" name="Google Shape;271;p32"/>
          <p:cNvSpPr txBox="1"/>
          <p:nvPr>
            <p:ph idx="7" type="body"/>
          </p:nvPr>
        </p:nvSpPr>
        <p:spPr>
          <a:xfrm>
            <a:off x="2057400" y="457200"/>
            <a:ext cx="5029200" cy="323850"/>
          </a:xfrm>
          <a:prstGeom prst="rect">
            <a:avLst/>
          </a:prstGeom>
          <a:noFill/>
          <a:ln>
            <a:noFill/>
          </a:ln>
        </p:spPr>
        <p:txBody>
          <a:bodyPr anchorCtr="0" anchor="t" bIns="45700" lIns="91425" spcFirstLastPara="1" rIns="91425" wrap="square" tIns="45700"/>
          <a:lstStyle>
            <a:lvl1pPr indent="-228600" lvl="0" marL="457200" marR="0" rtl="0" algn="ctr">
              <a:spcBef>
                <a:spcPts val="180"/>
              </a:spcBef>
              <a:spcAft>
                <a:spcPts val="0"/>
              </a:spcAft>
              <a:buClr>
                <a:srgbClr val="0D2D6A"/>
              </a:buClr>
              <a:buSzPts val="900"/>
              <a:buFont typeface="Arial"/>
              <a:buNone/>
              <a:defRPr b="1" i="0" sz="900" u="none" cap="none" strike="noStrike">
                <a:solidFill>
                  <a:srgbClr val="6F6F6F"/>
                </a:solidFill>
                <a:latin typeface="Montserrat"/>
                <a:ea typeface="Montserrat"/>
                <a:cs typeface="Montserrat"/>
                <a:sym typeface="Montserrat"/>
              </a:defRPr>
            </a:lvl1pPr>
            <a:lvl2pPr indent="-228600" lvl="1" marL="9144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2pPr>
            <a:lvl3pPr indent="-228600" lvl="2" marL="13716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3pPr>
            <a:lvl4pPr indent="-228600" lvl="3" marL="18288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4pPr>
            <a:lvl5pPr indent="-228600" lvl="4" marL="22860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6_Title and Content">
  <p:cSld name="26_Title and Content">
    <p:spTree>
      <p:nvGrpSpPr>
        <p:cNvPr id="272" name="Shape 272"/>
        <p:cNvGrpSpPr/>
        <p:nvPr/>
      </p:nvGrpSpPr>
      <p:grpSpPr>
        <a:xfrm>
          <a:off x="0" y="0"/>
          <a:ext cx="0" cy="0"/>
          <a:chOff x="0" y="0"/>
          <a:chExt cx="0" cy="0"/>
        </a:xfrm>
      </p:grpSpPr>
      <p:sp>
        <p:nvSpPr>
          <p:cNvPr id="273" name="Google Shape;273;p33"/>
          <p:cNvSpPr/>
          <p:nvPr>
            <p:ph idx="2" type="pic"/>
          </p:nvPr>
        </p:nvSpPr>
        <p:spPr>
          <a:xfrm>
            <a:off x="1216" y="-18290"/>
            <a:ext cx="9144000" cy="3656840"/>
          </a:xfrm>
          <a:prstGeom prst="rect">
            <a:avLst/>
          </a:prstGeom>
          <a:noFill/>
          <a:ln>
            <a:noFill/>
          </a:ln>
        </p:spPr>
        <p:txBody>
          <a:bodyPr anchorCtr="0" anchor="t" bIns="45700" lIns="91425" spcFirstLastPara="1" rIns="91425" wrap="square" tIns="45700"/>
          <a:lstStyle>
            <a:lvl1pPr lvl="0" marR="0" rtl="0" algn="l">
              <a:spcBef>
                <a:spcPts val="280"/>
              </a:spcBef>
              <a:spcAft>
                <a:spcPts val="0"/>
              </a:spcAft>
              <a:buClr>
                <a:srgbClr val="0D2D6A"/>
              </a:buClr>
              <a:buSzPts val="1400"/>
              <a:buFont typeface="Arial"/>
              <a:buChar char="•"/>
              <a:defRPr b="0" i="0" sz="1400" u="none" cap="none" strike="noStrike">
                <a:solidFill>
                  <a:srgbClr val="17375E"/>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8_Title and Content">
  <p:cSld name="18_Title and Content">
    <p:spTree>
      <p:nvGrpSpPr>
        <p:cNvPr id="274" name="Shape 274"/>
        <p:cNvGrpSpPr/>
        <p:nvPr/>
      </p:nvGrpSpPr>
      <p:grpSpPr>
        <a:xfrm>
          <a:off x="0" y="0"/>
          <a:ext cx="0" cy="0"/>
          <a:chOff x="0" y="0"/>
          <a:chExt cx="0" cy="0"/>
        </a:xfrm>
      </p:grpSpPr>
      <p:sp>
        <p:nvSpPr>
          <p:cNvPr id="275" name="Google Shape;275;p34"/>
          <p:cNvSpPr/>
          <p:nvPr>
            <p:ph idx="2" type="pic"/>
          </p:nvPr>
        </p:nvSpPr>
        <p:spPr>
          <a:xfrm>
            <a:off x="609600" y="1657350"/>
            <a:ext cx="2133600" cy="1371600"/>
          </a:xfrm>
          <a:prstGeom prst="rect">
            <a:avLst/>
          </a:prstGeom>
          <a:noFill/>
          <a:ln>
            <a:noFill/>
          </a:ln>
        </p:spPr>
        <p:txBody>
          <a:bodyPr anchorCtr="0" anchor="t" bIns="45700" lIns="91425" spcFirstLastPara="1" rIns="91425" wrap="square" tIns="45700"/>
          <a:lstStyle>
            <a:lvl1pPr lvl="0" marR="0" rtl="0" algn="l">
              <a:spcBef>
                <a:spcPts val="220"/>
              </a:spcBef>
              <a:spcAft>
                <a:spcPts val="0"/>
              </a:spcAft>
              <a:buClr>
                <a:srgbClr val="0D2D6A"/>
              </a:buClr>
              <a:buSzPts val="1100"/>
              <a:buFont typeface="Arial"/>
              <a:buNone/>
              <a:defRPr b="0" i="0" sz="1100" u="none" cap="none" strike="noStrike">
                <a:solidFill>
                  <a:srgbClr val="17252F"/>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76" name="Google Shape;276;p34"/>
          <p:cNvSpPr/>
          <p:nvPr>
            <p:ph idx="3" type="pic"/>
          </p:nvPr>
        </p:nvSpPr>
        <p:spPr>
          <a:xfrm>
            <a:off x="2836862" y="1657350"/>
            <a:ext cx="2133600" cy="1371600"/>
          </a:xfrm>
          <a:prstGeom prst="rect">
            <a:avLst/>
          </a:prstGeom>
          <a:noFill/>
          <a:ln>
            <a:noFill/>
          </a:ln>
        </p:spPr>
        <p:txBody>
          <a:bodyPr anchorCtr="0" anchor="t" bIns="45700" lIns="91425" spcFirstLastPara="1" rIns="91425" wrap="square" tIns="45700"/>
          <a:lstStyle>
            <a:lvl1pPr lvl="0" marR="0" rtl="0" algn="l">
              <a:spcBef>
                <a:spcPts val="220"/>
              </a:spcBef>
              <a:spcAft>
                <a:spcPts val="0"/>
              </a:spcAft>
              <a:buClr>
                <a:srgbClr val="0D2D6A"/>
              </a:buClr>
              <a:buSzPts val="1100"/>
              <a:buFont typeface="Arial"/>
              <a:buNone/>
              <a:defRPr b="0" i="0" sz="1100" u="none" cap="none" strike="noStrike">
                <a:solidFill>
                  <a:srgbClr val="17252F"/>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77" name="Google Shape;277;p34"/>
          <p:cNvSpPr/>
          <p:nvPr>
            <p:ph idx="4" type="pic"/>
          </p:nvPr>
        </p:nvSpPr>
        <p:spPr>
          <a:xfrm>
            <a:off x="609600" y="3105150"/>
            <a:ext cx="2133600" cy="1371600"/>
          </a:xfrm>
          <a:prstGeom prst="rect">
            <a:avLst/>
          </a:prstGeom>
          <a:noFill/>
          <a:ln>
            <a:noFill/>
          </a:ln>
        </p:spPr>
        <p:txBody>
          <a:bodyPr anchorCtr="0" anchor="t" bIns="45700" lIns="91425" spcFirstLastPara="1" rIns="91425" wrap="square" tIns="45700"/>
          <a:lstStyle>
            <a:lvl1pPr lvl="0" marR="0" rtl="0" algn="l">
              <a:spcBef>
                <a:spcPts val="220"/>
              </a:spcBef>
              <a:spcAft>
                <a:spcPts val="0"/>
              </a:spcAft>
              <a:buClr>
                <a:srgbClr val="0D2D6A"/>
              </a:buClr>
              <a:buSzPts val="1100"/>
              <a:buFont typeface="Arial"/>
              <a:buNone/>
              <a:defRPr b="0" i="0" sz="1100" u="none" cap="none" strike="noStrike">
                <a:solidFill>
                  <a:srgbClr val="17252F"/>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78" name="Google Shape;278;p34"/>
          <p:cNvSpPr/>
          <p:nvPr>
            <p:ph idx="5" type="pic"/>
          </p:nvPr>
        </p:nvSpPr>
        <p:spPr>
          <a:xfrm>
            <a:off x="2836862" y="3105150"/>
            <a:ext cx="2133600" cy="1371600"/>
          </a:xfrm>
          <a:prstGeom prst="rect">
            <a:avLst/>
          </a:prstGeom>
          <a:noFill/>
          <a:ln>
            <a:noFill/>
          </a:ln>
        </p:spPr>
        <p:txBody>
          <a:bodyPr anchorCtr="0" anchor="t" bIns="45700" lIns="91425" spcFirstLastPara="1" rIns="91425" wrap="square" tIns="45700"/>
          <a:lstStyle>
            <a:lvl1pPr lvl="0" marR="0" rtl="0" algn="l">
              <a:spcBef>
                <a:spcPts val="220"/>
              </a:spcBef>
              <a:spcAft>
                <a:spcPts val="0"/>
              </a:spcAft>
              <a:buClr>
                <a:srgbClr val="0D2D6A"/>
              </a:buClr>
              <a:buSzPts val="1100"/>
              <a:buFont typeface="Arial"/>
              <a:buNone/>
              <a:defRPr b="0" i="0" sz="1100" u="none" cap="none" strike="noStrike">
                <a:solidFill>
                  <a:srgbClr val="17252F"/>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79" name="Google Shape;279;p34"/>
          <p:cNvSpPr txBox="1"/>
          <p:nvPr>
            <p:ph type="title"/>
          </p:nvPr>
        </p:nvSpPr>
        <p:spPr>
          <a:xfrm>
            <a:off x="762000" y="438150"/>
            <a:ext cx="7620000" cy="85725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Clr>
                <a:srgbClr val="343235"/>
              </a:buClr>
              <a:buSzPts val="2400"/>
              <a:buFont typeface="Montserrat"/>
              <a:buNone/>
              <a:defRPr b="1" i="0" sz="2400" u="none" cap="none" strike="noStrike">
                <a:solidFill>
                  <a:srgbClr val="343235"/>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80" name="Google Shape;280;p34"/>
          <p:cNvSpPr txBox="1"/>
          <p:nvPr>
            <p:ph idx="1" type="body"/>
          </p:nvPr>
        </p:nvSpPr>
        <p:spPr>
          <a:xfrm>
            <a:off x="2057400" y="457200"/>
            <a:ext cx="5029200" cy="323850"/>
          </a:xfrm>
          <a:prstGeom prst="rect">
            <a:avLst/>
          </a:prstGeom>
          <a:noFill/>
          <a:ln>
            <a:noFill/>
          </a:ln>
        </p:spPr>
        <p:txBody>
          <a:bodyPr anchorCtr="0" anchor="t" bIns="45700" lIns="91425" spcFirstLastPara="1" rIns="91425" wrap="square" tIns="45700"/>
          <a:lstStyle>
            <a:lvl1pPr indent="-228600" lvl="0" marL="457200" marR="0" rtl="0" algn="ctr">
              <a:spcBef>
                <a:spcPts val="180"/>
              </a:spcBef>
              <a:spcAft>
                <a:spcPts val="0"/>
              </a:spcAft>
              <a:buClr>
                <a:srgbClr val="0D2D6A"/>
              </a:buClr>
              <a:buSzPts val="900"/>
              <a:buFont typeface="Arial"/>
              <a:buNone/>
              <a:defRPr b="1" i="0" sz="900" u="none" cap="none" strike="noStrike">
                <a:solidFill>
                  <a:srgbClr val="6F6F6F"/>
                </a:solidFill>
                <a:latin typeface="Montserrat"/>
                <a:ea typeface="Montserrat"/>
                <a:cs typeface="Montserrat"/>
                <a:sym typeface="Montserrat"/>
              </a:defRPr>
            </a:lvl1pPr>
            <a:lvl2pPr indent="-228600" lvl="1" marL="9144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2pPr>
            <a:lvl3pPr indent="-228600" lvl="2" marL="13716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3pPr>
            <a:lvl4pPr indent="-228600" lvl="3" marL="18288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4pPr>
            <a:lvl5pPr indent="-228600" lvl="4" marL="22860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3_Title and Content">
  <p:cSld name="13_Title and Content">
    <p:spTree>
      <p:nvGrpSpPr>
        <p:cNvPr id="281" name="Shape 281"/>
        <p:cNvGrpSpPr/>
        <p:nvPr/>
      </p:nvGrpSpPr>
      <p:grpSpPr>
        <a:xfrm>
          <a:off x="0" y="0"/>
          <a:ext cx="0" cy="0"/>
          <a:chOff x="0" y="0"/>
          <a:chExt cx="0" cy="0"/>
        </a:xfrm>
      </p:grpSpPr>
      <p:sp>
        <p:nvSpPr>
          <p:cNvPr id="282" name="Google Shape;282;p35"/>
          <p:cNvSpPr txBox="1"/>
          <p:nvPr/>
        </p:nvSpPr>
        <p:spPr>
          <a:xfrm>
            <a:off x="0" y="0"/>
            <a:ext cx="9143999" cy="2960612"/>
          </a:xfrm>
          <a:prstGeom prst="rect">
            <a:avLst/>
          </a:prstGeom>
          <a:solidFill>
            <a:srgbClr val="04A9E6"/>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878489"/>
              </a:buClr>
              <a:buSzPts val="800"/>
              <a:buFont typeface="Arial"/>
              <a:buNone/>
            </a:pPr>
            <a:r>
              <a:t/>
            </a:r>
            <a:endParaRPr sz="800">
              <a:solidFill>
                <a:srgbClr val="FFFFFF"/>
              </a:solidFill>
              <a:latin typeface="Arial"/>
              <a:ea typeface="Arial"/>
              <a:cs typeface="Arial"/>
              <a:sym typeface="Arial"/>
            </a:endParaRPr>
          </a:p>
        </p:txBody>
      </p:sp>
      <p:pic>
        <p:nvPicPr>
          <p:cNvPr descr="MacBook-Pro-mockup.png" id="283" name="Google Shape;283;p35"/>
          <p:cNvPicPr preferRelativeResize="0"/>
          <p:nvPr/>
        </p:nvPicPr>
        <p:blipFill rotWithShape="1">
          <a:blip r:embed="rId2">
            <a:alphaModFix/>
          </a:blip>
          <a:srcRect b="0" l="0" r="0" t="0"/>
          <a:stretch/>
        </p:blipFill>
        <p:spPr>
          <a:xfrm>
            <a:off x="2672012" y="1248410"/>
            <a:ext cx="3799976" cy="2362199"/>
          </a:xfrm>
          <a:prstGeom prst="rect">
            <a:avLst/>
          </a:prstGeom>
          <a:noFill/>
          <a:ln>
            <a:noFill/>
          </a:ln>
        </p:spPr>
      </p:pic>
      <p:sp>
        <p:nvSpPr>
          <p:cNvPr id="284" name="Google Shape;284;p35"/>
          <p:cNvSpPr/>
          <p:nvPr>
            <p:ph idx="2" type="pic"/>
          </p:nvPr>
        </p:nvSpPr>
        <p:spPr>
          <a:xfrm>
            <a:off x="3160566" y="1418060"/>
            <a:ext cx="2808000" cy="1760694"/>
          </a:xfrm>
          <a:prstGeom prst="rect">
            <a:avLst/>
          </a:prstGeom>
          <a:noFill/>
          <a:ln>
            <a:noFill/>
          </a:ln>
        </p:spPr>
        <p:txBody>
          <a:bodyPr anchorCtr="0" anchor="t" bIns="45700" lIns="91425" spcFirstLastPara="1" rIns="91425" wrap="square" tIns="45700"/>
          <a:lstStyle>
            <a:lvl1pPr lvl="0" marR="0" rtl="0" algn="l">
              <a:spcBef>
                <a:spcPts val="210"/>
              </a:spcBef>
              <a:spcAft>
                <a:spcPts val="0"/>
              </a:spcAft>
              <a:buClr>
                <a:srgbClr val="0D2D6A"/>
              </a:buClr>
              <a:buSzPts val="1050"/>
              <a:buFont typeface="Arial"/>
              <a:buChar char="•"/>
              <a:defRPr b="0" i="0" sz="1050" u="none" cap="none" strike="noStrike">
                <a:solidFill>
                  <a:schemeClr val="lt1"/>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85" name="Google Shape;285;p35"/>
          <p:cNvSpPr txBox="1"/>
          <p:nvPr>
            <p:ph type="title"/>
          </p:nvPr>
        </p:nvSpPr>
        <p:spPr>
          <a:xfrm>
            <a:off x="762000" y="438150"/>
            <a:ext cx="7620000" cy="85725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Clr>
                <a:schemeClr val="lt2"/>
              </a:buClr>
              <a:buSzPts val="2400"/>
              <a:buFont typeface="Montserrat"/>
              <a:buNone/>
              <a:defRPr b="1" i="0" sz="2400" u="none" cap="none" strike="noStrike">
                <a:solidFill>
                  <a:schemeClr val="lt2"/>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86" name="Google Shape;286;p35"/>
          <p:cNvSpPr txBox="1"/>
          <p:nvPr>
            <p:ph idx="1" type="body"/>
          </p:nvPr>
        </p:nvSpPr>
        <p:spPr>
          <a:xfrm>
            <a:off x="2057400" y="457200"/>
            <a:ext cx="5029200" cy="323850"/>
          </a:xfrm>
          <a:prstGeom prst="rect">
            <a:avLst/>
          </a:prstGeom>
          <a:noFill/>
          <a:ln>
            <a:noFill/>
          </a:ln>
        </p:spPr>
        <p:txBody>
          <a:bodyPr anchorCtr="0" anchor="t" bIns="45700" lIns="91425" spcFirstLastPara="1" rIns="91425" wrap="square" tIns="45700"/>
          <a:lstStyle>
            <a:lvl1pPr indent="-228600" lvl="0" marL="457200" marR="0" rtl="0" algn="ctr">
              <a:spcBef>
                <a:spcPts val="180"/>
              </a:spcBef>
              <a:spcAft>
                <a:spcPts val="0"/>
              </a:spcAft>
              <a:buClr>
                <a:srgbClr val="0D2D6A"/>
              </a:buClr>
              <a:buSzPts val="900"/>
              <a:buFont typeface="Arial"/>
              <a:buNone/>
              <a:defRPr b="1" i="0" sz="900" u="none" cap="none" strike="noStrike">
                <a:solidFill>
                  <a:schemeClr val="lt2"/>
                </a:solidFill>
                <a:latin typeface="Montserrat"/>
                <a:ea typeface="Montserrat"/>
                <a:cs typeface="Montserrat"/>
                <a:sym typeface="Montserrat"/>
              </a:defRPr>
            </a:lvl1pPr>
            <a:lvl2pPr indent="-228600" lvl="1" marL="9144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2pPr>
            <a:lvl3pPr indent="-228600" lvl="2" marL="13716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3pPr>
            <a:lvl4pPr indent="-228600" lvl="3" marL="18288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4pPr>
            <a:lvl5pPr indent="-228600" lvl="4" marL="22860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8_Title and Content">
  <p:cSld name="38_Title and Content">
    <p:spTree>
      <p:nvGrpSpPr>
        <p:cNvPr id="287" name="Shape 287"/>
        <p:cNvGrpSpPr/>
        <p:nvPr/>
      </p:nvGrpSpPr>
      <p:grpSpPr>
        <a:xfrm>
          <a:off x="0" y="0"/>
          <a:ext cx="0" cy="0"/>
          <a:chOff x="0" y="0"/>
          <a:chExt cx="0" cy="0"/>
        </a:xfrm>
      </p:grpSpPr>
      <p:sp>
        <p:nvSpPr>
          <p:cNvPr id="288" name="Google Shape;288;p36"/>
          <p:cNvSpPr txBox="1"/>
          <p:nvPr/>
        </p:nvSpPr>
        <p:spPr>
          <a:xfrm>
            <a:off x="0" y="0"/>
            <a:ext cx="9143999" cy="295275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878489"/>
              </a:buClr>
              <a:buSzPts val="800"/>
              <a:buFont typeface="Arial"/>
              <a:buNone/>
            </a:pPr>
            <a:r>
              <a:t/>
            </a:r>
            <a:endParaRPr sz="800">
              <a:solidFill>
                <a:srgbClr val="FFFFFF"/>
              </a:solidFill>
              <a:latin typeface="Arial"/>
              <a:ea typeface="Arial"/>
              <a:cs typeface="Arial"/>
              <a:sym typeface="Arial"/>
            </a:endParaRPr>
          </a:p>
        </p:txBody>
      </p:sp>
      <p:sp>
        <p:nvSpPr>
          <p:cNvPr id="289" name="Google Shape;289;p36"/>
          <p:cNvSpPr/>
          <p:nvPr>
            <p:ph idx="2" type="pic"/>
          </p:nvPr>
        </p:nvSpPr>
        <p:spPr>
          <a:xfrm>
            <a:off x="3810000" y="666750"/>
            <a:ext cx="1527048" cy="1527048"/>
          </a:xfrm>
          <a:prstGeom prst="ellipse">
            <a:avLst/>
          </a:prstGeom>
          <a:noFill/>
          <a:ln>
            <a:noFill/>
          </a:ln>
        </p:spPr>
        <p:txBody>
          <a:bodyPr anchorCtr="0" anchor="t" bIns="45700" lIns="91425" spcFirstLastPara="1" rIns="91425" wrap="square" tIns="45700"/>
          <a:lstStyle>
            <a:lvl1pPr lvl="0" marR="0" rtl="0" algn="ctr">
              <a:spcBef>
                <a:spcPts val="280"/>
              </a:spcBef>
              <a:spcAft>
                <a:spcPts val="0"/>
              </a:spcAft>
              <a:buClr>
                <a:srgbClr val="0D2D6A"/>
              </a:buClr>
              <a:buSzPts val="1400"/>
              <a:buFont typeface="Arial"/>
              <a:buNone/>
              <a:defRPr b="0" i="0" sz="1400" u="none" cap="none" strike="noStrike">
                <a:solidFill>
                  <a:srgbClr val="C9C9C9"/>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5_Title and Content">
  <p:cSld name="15_Title and Content">
    <p:spTree>
      <p:nvGrpSpPr>
        <p:cNvPr id="290" name="Shape 290"/>
        <p:cNvGrpSpPr/>
        <p:nvPr/>
      </p:nvGrpSpPr>
      <p:grpSpPr>
        <a:xfrm>
          <a:off x="0" y="0"/>
          <a:ext cx="0" cy="0"/>
          <a:chOff x="0" y="0"/>
          <a:chExt cx="0" cy="0"/>
        </a:xfrm>
      </p:grpSpPr>
      <p:sp>
        <p:nvSpPr>
          <p:cNvPr id="291" name="Google Shape;291;p37"/>
          <p:cNvSpPr/>
          <p:nvPr>
            <p:ph idx="2" type="pic"/>
          </p:nvPr>
        </p:nvSpPr>
        <p:spPr>
          <a:xfrm>
            <a:off x="4086001" y="1218752"/>
            <a:ext cx="971999" cy="971998"/>
          </a:xfrm>
          <a:prstGeom prst="ellipse">
            <a:avLst/>
          </a:prstGeom>
          <a:noFill/>
          <a:ln cap="flat" cmpd="sng" w="28575">
            <a:solidFill>
              <a:srgbClr val="FFFFFF"/>
            </a:solidFill>
            <a:prstDash val="solid"/>
            <a:round/>
            <a:headEnd len="sm" w="sm" type="none"/>
            <a:tailEnd len="sm" w="sm" type="none"/>
          </a:ln>
        </p:spPr>
        <p:txBody>
          <a:bodyPr anchorCtr="0" anchor="t" bIns="45700" lIns="91425" spcFirstLastPara="1" rIns="91425" wrap="square" tIns="45700"/>
          <a:lstStyle>
            <a:lvl1pPr lvl="0" marR="0" rtl="0" algn="ctr">
              <a:spcBef>
                <a:spcPts val="220"/>
              </a:spcBef>
              <a:spcAft>
                <a:spcPts val="0"/>
              </a:spcAft>
              <a:buClr>
                <a:srgbClr val="0D2D6A"/>
              </a:buClr>
              <a:buSzPts val="1100"/>
              <a:buFont typeface="Arial"/>
              <a:buNone/>
              <a:defRPr b="0" i="0" sz="1100" u="none" cap="none" strike="noStrike">
                <a:solidFill>
                  <a:schemeClr val="lt1"/>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92" name="Google Shape;292;p37"/>
          <p:cNvSpPr txBox="1"/>
          <p:nvPr>
            <p:ph type="title"/>
          </p:nvPr>
        </p:nvSpPr>
        <p:spPr>
          <a:xfrm>
            <a:off x="609600" y="2240573"/>
            <a:ext cx="8229600" cy="85725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Clr>
                <a:srgbClr val="0D2D6A"/>
              </a:buClr>
              <a:buSzPts val="2400"/>
              <a:buFont typeface="Montserrat"/>
              <a:buNone/>
              <a:defRPr b="1" i="0" sz="2400" u="none" cap="none" strike="noStrike">
                <a:solidFill>
                  <a:srgbClr val="0D2D6A"/>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4_Title and Content">
  <p:cSld name="14_Title and Content">
    <p:spTree>
      <p:nvGrpSpPr>
        <p:cNvPr id="293" name="Shape 293"/>
        <p:cNvGrpSpPr/>
        <p:nvPr/>
      </p:nvGrpSpPr>
      <p:grpSpPr>
        <a:xfrm>
          <a:off x="0" y="0"/>
          <a:ext cx="0" cy="0"/>
          <a:chOff x="0" y="0"/>
          <a:chExt cx="0" cy="0"/>
        </a:xfrm>
      </p:grpSpPr>
      <p:pic>
        <p:nvPicPr>
          <p:cNvPr descr="MacBook-Pro-mockup.png" id="294" name="Google Shape;294;p38"/>
          <p:cNvPicPr preferRelativeResize="0"/>
          <p:nvPr/>
        </p:nvPicPr>
        <p:blipFill rotWithShape="1">
          <a:blip r:embed="rId2">
            <a:alphaModFix/>
          </a:blip>
          <a:srcRect b="0" l="0" r="0" t="0"/>
          <a:stretch/>
        </p:blipFill>
        <p:spPr>
          <a:xfrm>
            <a:off x="609600" y="1710833"/>
            <a:ext cx="4817160" cy="2994517"/>
          </a:xfrm>
          <a:prstGeom prst="rect">
            <a:avLst/>
          </a:prstGeom>
          <a:noFill/>
          <a:ln>
            <a:noFill/>
          </a:ln>
        </p:spPr>
      </p:pic>
      <p:sp>
        <p:nvSpPr>
          <p:cNvPr id="295" name="Google Shape;295;p38"/>
          <p:cNvSpPr/>
          <p:nvPr>
            <p:ph idx="2" type="pic"/>
          </p:nvPr>
        </p:nvSpPr>
        <p:spPr>
          <a:xfrm>
            <a:off x="1231200" y="1926000"/>
            <a:ext cx="3564000" cy="2232000"/>
          </a:xfrm>
          <a:prstGeom prst="rect">
            <a:avLst/>
          </a:prstGeom>
          <a:noFill/>
          <a:ln>
            <a:noFill/>
          </a:ln>
        </p:spPr>
        <p:txBody>
          <a:bodyPr anchorCtr="0" anchor="t" bIns="45700" lIns="91425" spcFirstLastPara="1" rIns="91425" wrap="square" tIns="45700"/>
          <a:lstStyle>
            <a:lvl1pPr lvl="0" marR="0" rtl="0" algn="l">
              <a:spcBef>
                <a:spcPts val="280"/>
              </a:spcBef>
              <a:spcAft>
                <a:spcPts val="0"/>
              </a:spcAft>
              <a:buClr>
                <a:srgbClr val="0D2D6A"/>
              </a:buClr>
              <a:buSzPts val="1400"/>
              <a:buFont typeface="Arial"/>
              <a:buChar char="•"/>
              <a:defRPr b="0" i="0" sz="1400" u="none" cap="none" strike="noStrike">
                <a:solidFill>
                  <a:schemeClr val="lt1"/>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96" name="Google Shape;296;p38"/>
          <p:cNvSpPr txBox="1"/>
          <p:nvPr>
            <p:ph type="title"/>
          </p:nvPr>
        </p:nvSpPr>
        <p:spPr>
          <a:xfrm>
            <a:off x="762000" y="438150"/>
            <a:ext cx="7620000" cy="85725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Clr>
                <a:srgbClr val="141415"/>
              </a:buClr>
              <a:buSzPts val="2400"/>
              <a:buFont typeface="Montserrat"/>
              <a:buNone/>
              <a:defRPr b="1" i="0" sz="2400" u="none" cap="none" strike="noStrike">
                <a:solidFill>
                  <a:srgbClr val="141415"/>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97" name="Google Shape;297;p38"/>
          <p:cNvSpPr txBox="1"/>
          <p:nvPr>
            <p:ph idx="1" type="body"/>
          </p:nvPr>
        </p:nvSpPr>
        <p:spPr>
          <a:xfrm>
            <a:off x="2057400" y="457200"/>
            <a:ext cx="5029200" cy="323850"/>
          </a:xfrm>
          <a:prstGeom prst="rect">
            <a:avLst/>
          </a:prstGeom>
          <a:noFill/>
          <a:ln>
            <a:noFill/>
          </a:ln>
        </p:spPr>
        <p:txBody>
          <a:bodyPr anchorCtr="0" anchor="t" bIns="45700" lIns="91425" spcFirstLastPara="1" rIns="91425" wrap="square" tIns="45700"/>
          <a:lstStyle>
            <a:lvl1pPr indent="-228600" lvl="0" marL="457200" marR="0" rtl="0" algn="ctr">
              <a:spcBef>
                <a:spcPts val="180"/>
              </a:spcBef>
              <a:spcAft>
                <a:spcPts val="0"/>
              </a:spcAft>
              <a:buClr>
                <a:srgbClr val="0D2D6A"/>
              </a:buClr>
              <a:buSzPts val="900"/>
              <a:buFont typeface="Arial"/>
              <a:buNone/>
              <a:defRPr b="1" i="0" sz="900" u="none" cap="none" strike="noStrike">
                <a:solidFill>
                  <a:srgbClr val="6F6F6F"/>
                </a:solidFill>
                <a:latin typeface="Montserrat"/>
                <a:ea typeface="Montserrat"/>
                <a:cs typeface="Montserrat"/>
                <a:sym typeface="Montserrat"/>
              </a:defRPr>
            </a:lvl1pPr>
            <a:lvl2pPr indent="-228600" lvl="1" marL="9144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2pPr>
            <a:lvl3pPr indent="-228600" lvl="2" marL="13716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3pPr>
            <a:lvl4pPr indent="-228600" lvl="3" marL="18288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4pPr>
            <a:lvl5pPr indent="-228600" lvl="4" marL="22860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0_Title and Content">
  <p:cSld name="10_Title and Content">
    <p:spTree>
      <p:nvGrpSpPr>
        <p:cNvPr id="298" name="Shape 298"/>
        <p:cNvGrpSpPr/>
        <p:nvPr/>
      </p:nvGrpSpPr>
      <p:grpSpPr>
        <a:xfrm>
          <a:off x="0" y="0"/>
          <a:ext cx="0" cy="0"/>
          <a:chOff x="0" y="0"/>
          <a:chExt cx="0" cy="0"/>
        </a:xfrm>
      </p:grpSpPr>
      <p:sp>
        <p:nvSpPr>
          <p:cNvPr id="299" name="Google Shape;299;p39"/>
          <p:cNvSpPr txBox="1"/>
          <p:nvPr>
            <p:ph type="title"/>
          </p:nvPr>
        </p:nvSpPr>
        <p:spPr>
          <a:xfrm>
            <a:off x="4876800" y="514350"/>
            <a:ext cx="3810000" cy="857250"/>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Clr>
                <a:srgbClr val="141415"/>
              </a:buClr>
              <a:buSzPts val="2800"/>
              <a:buFont typeface="Montserrat"/>
              <a:buNone/>
              <a:defRPr b="1" i="0" sz="2800" u="none" cap="none" strike="noStrike">
                <a:solidFill>
                  <a:srgbClr val="141415"/>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00" name="Google Shape;300;p39"/>
          <p:cNvSpPr/>
          <p:nvPr>
            <p:ph idx="2" type="pic"/>
          </p:nvPr>
        </p:nvSpPr>
        <p:spPr>
          <a:xfrm>
            <a:off x="0" y="0"/>
            <a:ext cx="4572000" cy="5143500"/>
          </a:xfrm>
          <a:prstGeom prst="rect">
            <a:avLst/>
          </a:prstGeom>
          <a:noFill/>
          <a:ln>
            <a:noFill/>
          </a:ln>
        </p:spPr>
        <p:txBody>
          <a:bodyPr anchorCtr="0" anchor="t" bIns="45700" lIns="91425" spcFirstLastPara="1" rIns="91425" wrap="square" tIns="45700"/>
          <a:lstStyle>
            <a:lvl1pPr lvl="0" marR="0" rtl="0" algn="l">
              <a:spcBef>
                <a:spcPts val="280"/>
              </a:spcBef>
              <a:spcAft>
                <a:spcPts val="0"/>
              </a:spcAft>
              <a:buClr>
                <a:srgbClr val="0D2D6A"/>
              </a:buClr>
              <a:buSzPts val="1400"/>
              <a:buFont typeface="Arial"/>
              <a:buChar char="•"/>
              <a:defRPr b="0" i="0" sz="1400" u="none" cap="none" strike="noStrike">
                <a:solidFill>
                  <a:srgbClr val="A5A5A5"/>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01" name="Google Shape;301;p39"/>
          <p:cNvSpPr txBox="1"/>
          <p:nvPr>
            <p:ph idx="1" type="body"/>
          </p:nvPr>
        </p:nvSpPr>
        <p:spPr>
          <a:xfrm>
            <a:off x="5029200" y="2041523"/>
            <a:ext cx="3505200" cy="990600"/>
          </a:xfrm>
          <a:prstGeom prst="rect">
            <a:avLst/>
          </a:prstGeom>
          <a:noFill/>
          <a:ln>
            <a:noFill/>
          </a:ln>
        </p:spPr>
        <p:txBody>
          <a:bodyPr anchorCtr="0" anchor="t" bIns="45700" lIns="91425" spcFirstLastPara="1" rIns="91425" wrap="square" tIns="45700"/>
          <a:lstStyle>
            <a:lvl1pPr indent="-228600" lvl="0" marL="457200" marR="0" rtl="0" algn="l">
              <a:spcBef>
                <a:spcPts val="180"/>
              </a:spcBef>
              <a:spcAft>
                <a:spcPts val="0"/>
              </a:spcAft>
              <a:buClr>
                <a:srgbClr val="0D2D6A"/>
              </a:buClr>
              <a:buSzPts val="900"/>
              <a:buFont typeface="Arial"/>
              <a:buNone/>
              <a:defRPr b="0" i="0" sz="900" u="none" cap="none" strike="noStrike">
                <a:solidFill>
                  <a:srgbClr val="A5A5A5"/>
                </a:solidFill>
                <a:latin typeface="Arial"/>
                <a:ea typeface="Arial"/>
                <a:cs typeface="Arial"/>
                <a:sym typeface="Arial"/>
              </a:defRPr>
            </a:lvl1pPr>
            <a:lvl2pPr indent="-228600" lvl="1" marL="914400" marR="0" rtl="0" algn="l">
              <a:spcBef>
                <a:spcPts val="220"/>
              </a:spcBef>
              <a:spcAft>
                <a:spcPts val="0"/>
              </a:spcAft>
              <a:buClr>
                <a:srgbClr val="0D2D6A"/>
              </a:buClr>
              <a:buSzPts val="1100"/>
              <a:buFont typeface="Arial"/>
              <a:buNone/>
              <a:defRPr b="0" i="0" sz="1100" u="none" cap="none" strike="noStrike">
                <a:solidFill>
                  <a:srgbClr val="A5A5A5"/>
                </a:solidFill>
                <a:latin typeface="Arial"/>
                <a:ea typeface="Arial"/>
                <a:cs typeface="Arial"/>
                <a:sym typeface="Arial"/>
              </a:defRPr>
            </a:lvl2pPr>
            <a:lvl3pPr indent="-228600" lvl="2" marL="1371600" marR="0" rtl="0" algn="l">
              <a:spcBef>
                <a:spcPts val="220"/>
              </a:spcBef>
              <a:spcAft>
                <a:spcPts val="0"/>
              </a:spcAft>
              <a:buClr>
                <a:srgbClr val="0D2D6A"/>
              </a:buClr>
              <a:buSzPts val="1100"/>
              <a:buFont typeface="Arial"/>
              <a:buNone/>
              <a:defRPr b="0" i="0" sz="1100" u="none" cap="none" strike="noStrike">
                <a:solidFill>
                  <a:srgbClr val="A5A5A5"/>
                </a:solidFill>
                <a:latin typeface="Arial"/>
                <a:ea typeface="Arial"/>
                <a:cs typeface="Arial"/>
                <a:sym typeface="Arial"/>
              </a:defRPr>
            </a:lvl3pPr>
            <a:lvl4pPr indent="-228600" lvl="3" marL="1828800" marR="0" rtl="0" algn="l">
              <a:spcBef>
                <a:spcPts val="220"/>
              </a:spcBef>
              <a:spcAft>
                <a:spcPts val="0"/>
              </a:spcAft>
              <a:buClr>
                <a:srgbClr val="0D2D6A"/>
              </a:buClr>
              <a:buSzPts val="1100"/>
              <a:buFont typeface="Arial"/>
              <a:buNone/>
              <a:defRPr b="0" i="0" sz="1100" u="none" cap="none" strike="noStrike">
                <a:solidFill>
                  <a:srgbClr val="A5A5A5"/>
                </a:solidFill>
                <a:latin typeface="Arial"/>
                <a:ea typeface="Arial"/>
                <a:cs typeface="Arial"/>
                <a:sym typeface="Arial"/>
              </a:defRPr>
            </a:lvl4pPr>
            <a:lvl5pPr indent="-228600" lvl="4" marL="2286000" marR="0" rtl="0" algn="l">
              <a:spcBef>
                <a:spcPts val="220"/>
              </a:spcBef>
              <a:spcAft>
                <a:spcPts val="0"/>
              </a:spcAft>
              <a:buClr>
                <a:srgbClr val="0D2D6A"/>
              </a:buClr>
              <a:buSzPts val="1100"/>
              <a:buFont typeface="Arial"/>
              <a:buNone/>
              <a:defRPr b="0" i="0" sz="110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02" name="Google Shape;302;p39"/>
          <p:cNvSpPr txBox="1"/>
          <p:nvPr>
            <p:ph idx="3" type="body"/>
          </p:nvPr>
        </p:nvSpPr>
        <p:spPr>
          <a:xfrm>
            <a:off x="5638800" y="3108325"/>
            <a:ext cx="2438400" cy="307975"/>
          </a:xfrm>
          <a:prstGeom prst="rect">
            <a:avLst/>
          </a:prstGeom>
          <a:noFill/>
          <a:ln>
            <a:noFill/>
          </a:ln>
        </p:spPr>
        <p:txBody>
          <a:bodyPr anchorCtr="0" anchor="t" bIns="45700" lIns="91425" spcFirstLastPara="1" rIns="91425" wrap="square" tIns="45700"/>
          <a:lstStyle>
            <a:lvl1pPr indent="-228600" lvl="0" marL="457200" marR="0" rtl="0" algn="l">
              <a:spcBef>
                <a:spcPts val="180"/>
              </a:spcBef>
              <a:spcAft>
                <a:spcPts val="0"/>
              </a:spcAft>
              <a:buClr>
                <a:srgbClr val="0D2D6A"/>
              </a:buClr>
              <a:buSzPts val="900"/>
              <a:buFont typeface="Arial"/>
              <a:buNone/>
              <a:defRPr b="0" i="0" sz="900" u="none" cap="none" strike="noStrike">
                <a:solidFill>
                  <a:srgbClr val="A5A5A5"/>
                </a:solidFill>
                <a:latin typeface="Arial"/>
                <a:ea typeface="Arial"/>
                <a:cs typeface="Arial"/>
                <a:sym typeface="Arial"/>
              </a:defRPr>
            </a:lvl1pPr>
            <a:lvl2pPr indent="-228600" lvl="1" marL="914400" marR="0" rtl="0" algn="l">
              <a:spcBef>
                <a:spcPts val="240"/>
              </a:spcBef>
              <a:spcAft>
                <a:spcPts val="0"/>
              </a:spcAft>
              <a:buClr>
                <a:srgbClr val="0D2D6A"/>
              </a:buClr>
              <a:buSzPts val="1200"/>
              <a:buFont typeface="Arial"/>
              <a:buNone/>
              <a:defRPr b="0" i="0" sz="1200" u="none" cap="none" strike="noStrike">
                <a:solidFill>
                  <a:srgbClr val="A5A5A5"/>
                </a:solidFill>
                <a:latin typeface="Arial"/>
                <a:ea typeface="Arial"/>
                <a:cs typeface="Arial"/>
                <a:sym typeface="Arial"/>
              </a:defRPr>
            </a:lvl2pPr>
            <a:lvl3pPr indent="-228600" lvl="2" marL="1371600" marR="0" rtl="0" algn="l">
              <a:spcBef>
                <a:spcPts val="220"/>
              </a:spcBef>
              <a:spcAft>
                <a:spcPts val="0"/>
              </a:spcAft>
              <a:buClr>
                <a:srgbClr val="0D2D6A"/>
              </a:buClr>
              <a:buSzPts val="1100"/>
              <a:buFont typeface="Arial"/>
              <a:buNone/>
              <a:defRPr b="0" i="0" sz="1100" u="none" cap="none" strike="noStrike">
                <a:solidFill>
                  <a:srgbClr val="A5A5A5"/>
                </a:solidFill>
                <a:latin typeface="Arial"/>
                <a:ea typeface="Arial"/>
                <a:cs typeface="Arial"/>
                <a:sym typeface="Arial"/>
              </a:defRPr>
            </a:lvl3pPr>
            <a:lvl4pPr indent="-228600" lvl="3" marL="18288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4pPr>
            <a:lvl5pPr indent="-228600" lvl="4" marL="22860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03" name="Google Shape;303;p39"/>
          <p:cNvSpPr txBox="1"/>
          <p:nvPr>
            <p:ph idx="4" type="body"/>
          </p:nvPr>
        </p:nvSpPr>
        <p:spPr>
          <a:xfrm>
            <a:off x="5638800" y="3562350"/>
            <a:ext cx="2438400" cy="465119"/>
          </a:xfrm>
          <a:prstGeom prst="rect">
            <a:avLst/>
          </a:prstGeom>
          <a:noFill/>
          <a:ln>
            <a:noFill/>
          </a:ln>
        </p:spPr>
        <p:txBody>
          <a:bodyPr anchorCtr="0" anchor="t" bIns="45700" lIns="91425" spcFirstLastPara="1" rIns="91425" wrap="square" tIns="45700"/>
          <a:lstStyle>
            <a:lvl1pPr indent="-228600" lvl="0" marL="457200" marR="0" rtl="0" algn="l">
              <a:spcBef>
                <a:spcPts val="180"/>
              </a:spcBef>
              <a:spcAft>
                <a:spcPts val="0"/>
              </a:spcAft>
              <a:buClr>
                <a:srgbClr val="0D2D6A"/>
              </a:buClr>
              <a:buSzPts val="900"/>
              <a:buFont typeface="Arial"/>
              <a:buNone/>
              <a:defRPr b="0" i="0" sz="900" u="none" cap="none" strike="noStrike">
                <a:solidFill>
                  <a:srgbClr val="A5A5A5"/>
                </a:solidFill>
                <a:latin typeface="Arial"/>
                <a:ea typeface="Arial"/>
                <a:cs typeface="Arial"/>
                <a:sym typeface="Arial"/>
              </a:defRPr>
            </a:lvl1pPr>
            <a:lvl2pPr indent="-228600" lvl="1" marL="914400" marR="0" rtl="0" algn="l">
              <a:spcBef>
                <a:spcPts val="240"/>
              </a:spcBef>
              <a:spcAft>
                <a:spcPts val="0"/>
              </a:spcAft>
              <a:buClr>
                <a:srgbClr val="0D2D6A"/>
              </a:buClr>
              <a:buSzPts val="1200"/>
              <a:buFont typeface="Arial"/>
              <a:buNone/>
              <a:defRPr b="0" i="0" sz="1200" u="none" cap="none" strike="noStrike">
                <a:solidFill>
                  <a:srgbClr val="A5A5A5"/>
                </a:solidFill>
                <a:latin typeface="Arial"/>
                <a:ea typeface="Arial"/>
                <a:cs typeface="Arial"/>
                <a:sym typeface="Arial"/>
              </a:defRPr>
            </a:lvl2pPr>
            <a:lvl3pPr indent="-228600" lvl="2" marL="1371600" marR="0" rtl="0" algn="l">
              <a:spcBef>
                <a:spcPts val="220"/>
              </a:spcBef>
              <a:spcAft>
                <a:spcPts val="0"/>
              </a:spcAft>
              <a:buClr>
                <a:srgbClr val="0D2D6A"/>
              </a:buClr>
              <a:buSzPts val="1100"/>
              <a:buFont typeface="Arial"/>
              <a:buNone/>
              <a:defRPr b="0" i="0" sz="1100" u="none" cap="none" strike="noStrike">
                <a:solidFill>
                  <a:srgbClr val="A5A5A5"/>
                </a:solidFill>
                <a:latin typeface="Arial"/>
                <a:ea typeface="Arial"/>
                <a:cs typeface="Arial"/>
                <a:sym typeface="Arial"/>
              </a:defRPr>
            </a:lvl3pPr>
            <a:lvl4pPr indent="-228600" lvl="3" marL="18288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4pPr>
            <a:lvl5pPr indent="-228600" lvl="4" marL="22860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04" name="Google Shape;304;p39"/>
          <p:cNvSpPr txBox="1"/>
          <p:nvPr>
            <p:ph idx="5" type="body"/>
          </p:nvPr>
        </p:nvSpPr>
        <p:spPr>
          <a:xfrm>
            <a:off x="5029200" y="1733552"/>
            <a:ext cx="3505200" cy="357187"/>
          </a:xfrm>
          <a:prstGeom prst="rect">
            <a:avLst/>
          </a:prstGeom>
          <a:noFill/>
          <a:ln>
            <a:noFill/>
          </a:ln>
        </p:spPr>
        <p:txBody>
          <a:bodyPr anchorCtr="0" anchor="t" bIns="45700" lIns="91425" spcFirstLastPara="1" rIns="91425" wrap="square" tIns="45700"/>
          <a:lstStyle>
            <a:lvl1pPr indent="-228600" lvl="0" marL="457200" marR="0" rtl="0" algn="l">
              <a:spcBef>
                <a:spcPts val="220"/>
              </a:spcBef>
              <a:spcAft>
                <a:spcPts val="0"/>
              </a:spcAft>
              <a:buClr>
                <a:srgbClr val="0D2D6A"/>
              </a:buClr>
              <a:buSzPts val="1100"/>
              <a:buFont typeface="Arial"/>
              <a:buNone/>
              <a:defRPr b="0" i="0" sz="1100" u="none" cap="none" strike="noStrike">
                <a:solidFill>
                  <a:srgbClr val="C9C9C9"/>
                </a:solidFill>
                <a:latin typeface="Arial"/>
                <a:ea typeface="Arial"/>
                <a:cs typeface="Arial"/>
                <a:sym typeface="Arial"/>
              </a:defRPr>
            </a:lvl1pPr>
            <a:lvl2pPr indent="-228600" lvl="1" marL="914400" marR="0" rtl="0" algn="l">
              <a:spcBef>
                <a:spcPts val="260"/>
              </a:spcBef>
              <a:spcAft>
                <a:spcPts val="0"/>
              </a:spcAft>
              <a:buClr>
                <a:srgbClr val="0D2D6A"/>
              </a:buClr>
              <a:buSzPts val="1300"/>
              <a:buFont typeface="Arial"/>
              <a:buNone/>
              <a:defRPr b="0" i="0" sz="1300" u="none" cap="none" strike="noStrike">
                <a:solidFill>
                  <a:srgbClr val="A5A5A5"/>
                </a:solidFill>
                <a:latin typeface="Open Sans"/>
                <a:ea typeface="Open Sans"/>
                <a:cs typeface="Open Sans"/>
                <a:sym typeface="Open Sans"/>
              </a:defRPr>
            </a:lvl2pPr>
            <a:lvl3pPr indent="-228600" lvl="2" marL="1371600" marR="0" rtl="0" algn="l">
              <a:spcBef>
                <a:spcPts val="260"/>
              </a:spcBef>
              <a:spcAft>
                <a:spcPts val="0"/>
              </a:spcAft>
              <a:buClr>
                <a:srgbClr val="0D2D6A"/>
              </a:buClr>
              <a:buSzPts val="1300"/>
              <a:buFont typeface="Arial"/>
              <a:buNone/>
              <a:defRPr b="0" i="0" sz="1300" u="none" cap="none" strike="noStrike">
                <a:solidFill>
                  <a:srgbClr val="A5A5A5"/>
                </a:solidFill>
                <a:latin typeface="Open Sans"/>
                <a:ea typeface="Open Sans"/>
                <a:cs typeface="Open Sans"/>
                <a:sym typeface="Open Sans"/>
              </a:defRPr>
            </a:lvl3pPr>
            <a:lvl4pPr indent="-228600" lvl="3" marL="1828800" marR="0" rtl="0" algn="l">
              <a:spcBef>
                <a:spcPts val="260"/>
              </a:spcBef>
              <a:spcAft>
                <a:spcPts val="0"/>
              </a:spcAft>
              <a:buClr>
                <a:srgbClr val="0D2D6A"/>
              </a:buClr>
              <a:buSzPts val="1300"/>
              <a:buFont typeface="Arial"/>
              <a:buNone/>
              <a:defRPr b="0" i="0" sz="1300" u="none" cap="none" strike="noStrike">
                <a:solidFill>
                  <a:srgbClr val="A5A5A5"/>
                </a:solidFill>
                <a:latin typeface="Open Sans"/>
                <a:ea typeface="Open Sans"/>
                <a:cs typeface="Open Sans"/>
                <a:sym typeface="Open Sans"/>
              </a:defRPr>
            </a:lvl4pPr>
            <a:lvl5pPr indent="-228600" lvl="4" marL="2286000" marR="0" rtl="0" algn="l">
              <a:spcBef>
                <a:spcPts val="260"/>
              </a:spcBef>
              <a:spcAft>
                <a:spcPts val="0"/>
              </a:spcAft>
              <a:buClr>
                <a:srgbClr val="0D2D6A"/>
              </a:buClr>
              <a:buSzPts val="1300"/>
              <a:buFont typeface="Arial"/>
              <a:buNone/>
              <a:defRPr b="0" i="0" sz="1300" u="none" cap="none" strike="noStrike">
                <a:solidFill>
                  <a:srgbClr val="A5A5A5"/>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9_Title and Content">
  <p:cSld name="19_Title and Content">
    <p:spTree>
      <p:nvGrpSpPr>
        <p:cNvPr id="305" name="Shape 305"/>
        <p:cNvGrpSpPr/>
        <p:nvPr/>
      </p:nvGrpSpPr>
      <p:grpSpPr>
        <a:xfrm>
          <a:off x="0" y="0"/>
          <a:ext cx="0" cy="0"/>
          <a:chOff x="0" y="0"/>
          <a:chExt cx="0" cy="0"/>
        </a:xfrm>
      </p:grpSpPr>
      <p:sp>
        <p:nvSpPr>
          <p:cNvPr id="306" name="Google Shape;306;p40"/>
          <p:cNvSpPr txBox="1"/>
          <p:nvPr>
            <p:ph type="title"/>
          </p:nvPr>
        </p:nvSpPr>
        <p:spPr>
          <a:xfrm>
            <a:off x="6400800" y="514350"/>
            <a:ext cx="2514600" cy="857250"/>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Clr>
                <a:srgbClr val="141415"/>
              </a:buClr>
              <a:buSzPts val="2800"/>
              <a:buFont typeface="Montserrat"/>
              <a:buNone/>
              <a:defRPr b="1" i="0" sz="2800" u="none" cap="none" strike="noStrike">
                <a:solidFill>
                  <a:srgbClr val="141415"/>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07" name="Google Shape;307;p40"/>
          <p:cNvSpPr/>
          <p:nvPr>
            <p:ph idx="2" type="pic"/>
          </p:nvPr>
        </p:nvSpPr>
        <p:spPr>
          <a:xfrm>
            <a:off x="0" y="0"/>
            <a:ext cx="6019800" cy="5143500"/>
          </a:xfrm>
          <a:prstGeom prst="rect">
            <a:avLst/>
          </a:prstGeom>
          <a:noFill/>
          <a:ln>
            <a:noFill/>
          </a:ln>
        </p:spPr>
        <p:txBody>
          <a:bodyPr anchorCtr="0" anchor="t" bIns="45700" lIns="91425" spcFirstLastPara="1" rIns="91425" wrap="square" tIns="45700"/>
          <a:lstStyle>
            <a:lvl1pPr lvl="0" marR="0" rtl="0" algn="l">
              <a:spcBef>
                <a:spcPts val="280"/>
              </a:spcBef>
              <a:spcAft>
                <a:spcPts val="0"/>
              </a:spcAft>
              <a:buClr>
                <a:srgbClr val="0D2D6A"/>
              </a:buClr>
              <a:buSzPts val="1400"/>
              <a:buFont typeface="Arial"/>
              <a:buChar char="•"/>
              <a:defRPr b="0" i="0" sz="1400" u="none" cap="none" strike="noStrike">
                <a:solidFill>
                  <a:srgbClr val="A5A5A5"/>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5_Title and Content">
  <p:cSld name="35_Title and Content">
    <p:spTree>
      <p:nvGrpSpPr>
        <p:cNvPr id="39" name="Shape 39"/>
        <p:cNvGrpSpPr/>
        <p:nvPr/>
      </p:nvGrpSpPr>
      <p:grpSpPr>
        <a:xfrm>
          <a:off x="0" y="0"/>
          <a:ext cx="0" cy="0"/>
          <a:chOff x="0" y="0"/>
          <a:chExt cx="0" cy="0"/>
        </a:xfrm>
      </p:grpSpPr>
      <p:sp>
        <p:nvSpPr>
          <p:cNvPr id="40" name="Google Shape;40;p5"/>
          <p:cNvSpPr txBox="1"/>
          <p:nvPr>
            <p:ph type="title"/>
          </p:nvPr>
        </p:nvSpPr>
        <p:spPr>
          <a:xfrm>
            <a:off x="762000" y="438150"/>
            <a:ext cx="7620000" cy="85725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Clr>
                <a:srgbClr val="707070"/>
              </a:buClr>
              <a:buSzPts val="2400"/>
              <a:buFont typeface="Montserrat"/>
              <a:buNone/>
              <a:defRPr b="1" i="0" sz="2400" u="none" cap="none" strike="noStrike">
                <a:solidFill>
                  <a:srgbClr val="707070"/>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1" name="Google Shape;41;p5"/>
          <p:cNvSpPr txBox="1"/>
          <p:nvPr>
            <p:ph idx="1" type="body"/>
          </p:nvPr>
        </p:nvSpPr>
        <p:spPr>
          <a:xfrm>
            <a:off x="2057400" y="457200"/>
            <a:ext cx="5029200" cy="323850"/>
          </a:xfrm>
          <a:prstGeom prst="rect">
            <a:avLst/>
          </a:prstGeom>
          <a:noFill/>
          <a:ln>
            <a:noFill/>
          </a:ln>
        </p:spPr>
        <p:txBody>
          <a:bodyPr anchorCtr="0" anchor="t" bIns="45700" lIns="91425" spcFirstLastPara="1" rIns="91425" wrap="square" tIns="45700"/>
          <a:lstStyle>
            <a:lvl1pPr indent="-228600" lvl="0" marL="457200" marR="0" rtl="0" algn="ctr">
              <a:spcBef>
                <a:spcPts val="180"/>
              </a:spcBef>
              <a:spcAft>
                <a:spcPts val="0"/>
              </a:spcAft>
              <a:buClr>
                <a:srgbClr val="0D2D6A"/>
              </a:buClr>
              <a:buSzPts val="900"/>
              <a:buFont typeface="Arial"/>
              <a:buNone/>
              <a:defRPr b="1" i="0" sz="900" u="none" cap="none" strike="noStrike">
                <a:solidFill>
                  <a:srgbClr val="6F6F6F"/>
                </a:solidFill>
                <a:latin typeface="Montserrat"/>
                <a:ea typeface="Montserrat"/>
                <a:cs typeface="Montserrat"/>
                <a:sym typeface="Montserrat"/>
              </a:defRPr>
            </a:lvl1pPr>
            <a:lvl2pPr indent="-228600" lvl="1" marL="9144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2pPr>
            <a:lvl3pPr indent="-228600" lvl="2" marL="13716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3pPr>
            <a:lvl4pPr indent="-228600" lvl="3" marL="18288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4pPr>
            <a:lvl5pPr indent="-228600" lvl="4" marL="22860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2" name="Google Shape;42;p5"/>
          <p:cNvSpPr/>
          <p:nvPr>
            <p:ph idx="2" type="pic"/>
          </p:nvPr>
        </p:nvSpPr>
        <p:spPr>
          <a:xfrm>
            <a:off x="2540000" y="1428750"/>
            <a:ext cx="1676400" cy="990600"/>
          </a:xfrm>
          <a:prstGeom prst="rect">
            <a:avLst/>
          </a:prstGeom>
          <a:noFill/>
          <a:ln>
            <a:noFill/>
          </a:ln>
        </p:spPr>
        <p:txBody>
          <a:bodyPr anchorCtr="0" anchor="t" bIns="45700" lIns="91425" spcFirstLastPara="1" rIns="91425" wrap="square" tIns="45700"/>
          <a:lstStyle>
            <a:lvl1pPr lvl="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3" name="Google Shape;43;p5"/>
          <p:cNvSpPr/>
          <p:nvPr>
            <p:ph idx="3" type="pic"/>
          </p:nvPr>
        </p:nvSpPr>
        <p:spPr>
          <a:xfrm>
            <a:off x="457200" y="1428750"/>
            <a:ext cx="1676400" cy="990600"/>
          </a:xfrm>
          <a:prstGeom prst="rect">
            <a:avLst/>
          </a:prstGeom>
          <a:noFill/>
          <a:ln>
            <a:noFill/>
          </a:ln>
        </p:spPr>
        <p:txBody>
          <a:bodyPr anchorCtr="0" anchor="t" bIns="45700" lIns="91425" spcFirstLastPara="1" rIns="91425" wrap="square" tIns="45700"/>
          <a:lstStyle>
            <a:lvl1pPr lvl="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4" name="Google Shape;44;p5"/>
          <p:cNvSpPr/>
          <p:nvPr>
            <p:ph idx="4" type="pic"/>
          </p:nvPr>
        </p:nvSpPr>
        <p:spPr>
          <a:xfrm>
            <a:off x="4622800" y="1428750"/>
            <a:ext cx="1676400" cy="990600"/>
          </a:xfrm>
          <a:prstGeom prst="rect">
            <a:avLst/>
          </a:prstGeom>
          <a:noFill/>
          <a:ln>
            <a:noFill/>
          </a:ln>
        </p:spPr>
        <p:txBody>
          <a:bodyPr anchorCtr="0" anchor="t" bIns="45700" lIns="91425" spcFirstLastPara="1" rIns="91425" wrap="square" tIns="45700"/>
          <a:lstStyle>
            <a:lvl1pPr lvl="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5" name="Google Shape;45;p5"/>
          <p:cNvSpPr/>
          <p:nvPr>
            <p:ph idx="5" type="pic"/>
          </p:nvPr>
        </p:nvSpPr>
        <p:spPr>
          <a:xfrm>
            <a:off x="6705600" y="1428750"/>
            <a:ext cx="1676400" cy="990600"/>
          </a:xfrm>
          <a:prstGeom prst="rect">
            <a:avLst/>
          </a:prstGeom>
          <a:noFill/>
          <a:ln>
            <a:noFill/>
          </a:ln>
        </p:spPr>
        <p:txBody>
          <a:bodyPr anchorCtr="0" anchor="t" bIns="45700" lIns="91425" spcFirstLastPara="1" rIns="91425" wrap="square" tIns="45700"/>
          <a:lstStyle>
            <a:lvl1pPr lvl="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6" name="Google Shape;46;p5"/>
          <p:cNvSpPr/>
          <p:nvPr>
            <p:ph idx="6" type="pic"/>
          </p:nvPr>
        </p:nvSpPr>
        <p:spPr>
          <a:xfrm>
            <a:off x="2514600" y="3028950"/>
            <a:ext cx="1676400" cy="990600"/>
          </a:xfrm>
          <a:prstGeom prst="rect">
            <a:avLst/>
          </a:prstGeom>
          <a:noFill/>
          <a:ln>
            <a:noFill/>
          </a:ln>
        </p:spPr>
        <p:txBody>
          <a:bodyPr anchorCtr="0" anchor="t" bIns="45700" lIns="91425" spcFirstLastPara="1" rIns="91425" wrap="square" tIns="45700"/>
          <a:lstStyle>
            <a:lvl1pPr lvl="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7" name="Google Shape;47;p5"/>
          <p:cNvSpPr/>
          <p:nvPr>
            <p:ph idx="7" type="pic"/>
          </p:nvPr>
        </p:nvSpPr>
        <p:spPr>
          <a:xfrm>
            <a:off x="457200" y="3028950"/>
            <a:ext cx="1676400" cy="990600"/>
          </a:xfrm>
          <a:prstGeom prst="rect">
            <a:avLst/>
          </a:prstGeom>
          <a:noFill/>
          <a:ln>
            <a:noFill/>
          </a:ln>
        </p:spPr>
        <p:txBody>
          <a:bodyPr anchorCtr="0" anchor="t" bIns="45700" lIns="91425" spcFirstLastPara="1" rIns="91425" wrap="square" tIns="45700"/>
          <a:lstStyle>
            <a:lvl1pPr lvl="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8" name="Google Shape;48;p5"/>
          <p:cNvSpPr/>
          <p:nvPr>
            <p:ph idx="8" type="pic"/>
          </p:nvPr>
        </p:nvSpPr>
        <p:spPr>
          <a:xfrm>
            <a:off x="4648200" y="3028950"/>
            <a:ext cx="1676400" cy="990600"/>
          </a:xfrm>
          <a:prstGeom prst="rect">
            <a:avLst/>
          </a:prstGeom>
          <a:noFill/>
          <a:ln>
            <a:noFill/>
          </a:ln>
        </p:spPr>
        <p:txBody>
          <a:bodyPr anchorCtr="0" anchor="t" bIns="45700" lIns="91425" spcFirstLastPara="1" rIns="91425" wrap="square" tIns="45700"/>
          <a:lstStyle>
            <a:lvl1pPr lvl="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9" name="Google Shape;49;p5"/>
          <p:cNvSpPr/>
          <p:nvPr>
            <p:ph idx="9" type="pic"/>
          </p:nvPr>
        </p:nvSpPr>
        <p:spPr>
          <a:xfrm>
            <a:off x="6705600" y="3028950"/>
            <a:ext cx="1676400" cy="990600"/>
          </a:xfrm>
          <a:prstGeom prst="rect">
            <a:avLst/>
          </a:prstGeom>
          <a:noFill/>
          <a:ln>
            <a:noFill/>
          </a:ln>
        </p:spPr>
        <p:txBody>
          <a:bodyPr anchorCtr="0" anchor="t" bIns="45700" lIns="91425" spcFirstLastPara="1" rIns="91425" wrap="square" tIns="45700"/>
          <a:lstStyle>
            <a:lvl1pPr lvl="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8_Title and Content">
  <p:cSld name="8_Title and Content">
    <p:spTree>
      <p:nvGrpSpPr>
        <p:cNvPr id="308" name="Shape 308"/>
        <p:cNvGrpSpPr/>
        <p:nvPr/>
      </p:nvGrpSpPr>
      <p:grpSpPr>
        <a:xfrm>
          <a:off x="0" y="0"/>
          <a:ext cx="0" cy="0"/>
          <a:chOff x="0" y="0"/>
          <a:chExt cx="0" cy="0"/>
        </a:xfrm>
      </p:grpSpPr>
      <p:sp>
        <p:nvSpPr>
          <p:cNvPr id="309" name="Google Shape;309;p41"/>
          <p:cNvSpPr/>
          <p:nvPr>
            <p:ph idx="2" type="pic"/>
          </p:nvPr>
        </p:nvSpPr>
        <p:spPr>
          <a:xfrm>
            <a:off x="0" y="1733550"/>
            <a:ext cx="4724400" cy="2895600"/>
          </a:xfrm>
          <a:prstGeom prst="rect">
            <a:avLst/>
          </a:prstGeom>
          <a:noFill/>
          <a:ln>
            <a:noFill/>
          </a:ln>
        </p:spPr>
        <p:txBody>
          <a:bodyPr anchorCtr="0" anchor="t" bIns="45700" lIns="91425" spcFirstLastPara="1" rIns="91425" wrap="square" tIns="45700"/>
          <a:lstStyle>
            <a:lvl1pPr lvl="0" marR="0" rtl="0" algn="l">
              <a:spcBef>
                <a:spcPts val="280"/>
              </a:spcBef>
              <a:spcAft>
                <a:spcPts val="0"/>
              </a:spcAft>
              <a:buClr>
                <a:srgbClr val="0D2D6A"/>
              </a:buClr>
              <a:buSzPts val="1400"/>
              <a:buFont typeface="Arial"/>
              <a:buChar char="•"/>
              <a:defRPr b="0" i="0" sz="1400" u="none" cap="none" strike="noStrike">
                <a:solidFill>
                  <a:srgbClr val="A5A5A5"/>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10" name="Google Shape;310;p41"/>
          <p:cNvSpPr txBox="1"/>
          <p:nvPr>
            <p:ph idx="1" type="body"/>
          </p:nvPr>
        </p:nvSpPr>
        <p:spPr>
          <a:xfrm>
            <a:off x="5475291" y="2274270"/>
            <a:ext cx="2994025" cy="1219818"/>
          </a:xfrm>
          <a:prstGeom prst="rect">
            <a:avLst/>
          </a:prstGeom>
          <a:noFill/>
          <a:ln>
            <a:noFill/>
          </a:ln>
        </p:spPr>
        <p:txBody>
          <a:bodyPr anchorCtr="0" anchor="t" bIns="45700" lIns="91425" spcFirstLastPara="1" rIns="91425" wrap="square" tIns="45700"/>
          <a:lstStyle>
            <a:lvl1pPr indent="-228600" lvl="0" marL="457200" marR="0" rtl="0" algn="l">
              <a:spcBef>
                <a:spcPts val="180"/>
              </a:spcBef>
              <a:spcAft>
                <a:spcPts val="0"/>
              </a:spcAft>
              <a:buClr>
                <a:srgbClr val="0D2D6A"/>
              </a:buClr>
              <a:buSzPts val="900"/>
              <a:buFont typeface="Arial"/>
              <a:buNone/>
              <a:defRPr b="0" i="0" sz="900" u="none" cap="none" strike="noStrike">
                <a:solidFill>
                  <a:srgbClr val="A5A5A5"/>
                </a:solidFill>
                <a:latin typeface="Arial"/>
                <a:ea typeface="Arial"/>
                <a:cs typeface="Arial"/>
                <a:sym typeface="Arial"/>
              </a:defRPr>
            </a:lvl1pPr>
            <a:lvl2pPr indent="-228600" lvl="1" marL="914400" marR="0" rtl="0" algn="l">
              <a:spcBef>
                <a:spcPts val="240"/>
              </a:spcBef>
              <a:spcAft>
                <a:spcPts val="0"/>
              </a:spcAft>
              <a:buClr>
                <a:srgbClr val="0D2D6A"/>
              </a:buClr>
              <a:buSzPts val="1200"/>
              <a:buFont typeface="Arial"/>
              <a:buNone/>
              <a:defRPr b="0" i="0" sz="1200" u="none" cap="none" strike="noStrike">
                <a:solidFill>
                  <a:srgbClr val="A5A5A5"/>
                </a:solidFill>
                <a:latin typeface="Arial"/>
                <a:ea typeface="Arial"/>
                <a:cs typeface="Arial"/>
                <a:sym typeface="Arial"/>
              </a:defRPr>
            </a:lvl2pPr>
            <a:lvl3pPr indent="-228600" lvl="2" marL="1371600" marR="0" rtl="0" algn="l">
              <a:spcBef>
                <a:spcPts val="220"/>
              </a:spcBef>
              <a:spcAft>
                <a:spcPts val="0"/>
              </a:spcAft>
              <a:buClr>
                <a:srgbClr val="0D2D6A"/>
              </a:buClr>
              <a:buSzPts val="1100"/>
              <a:buFont typeface="Arial"/>
              <a:buNone/>
              <a:defRPr b="0" i="0" sz="1100" u="none" cap="none" strike="noStrike">
                <a:solidFill>
                  <a:srgbClr val="A5A5A5"/>
                </a:solidFill>
                <a:latin typeface="Arial"/>
                <a:ea typeface="Arial"/>
                <a:cs typeface="Arial"/>
                <a:sym typeface="Arial"/>
              </a:defRPr>
            </a:lvl3pPr>
            <a:lvl4pPr indent="-228600" lvl="3" marL="18288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4pPr>
            <a:lvl5pPr indent="-228600" lvl="4" marL="22860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11" name="Google Shape;311;p41"/>
          <p:cNvSpPr txBox="1"/>
          <p:nvPr>
            <p:ph idx="3" type="body"/>
          </p:nvPr>
        </p:nvSpPr>
        <p:spPr>
          <a:xfrm>
            <a:off x="5486400" y="1885950"/>
            <a:ext cx="1730375" cy="358775"/>
          </a:xfrm>
          <a:prstGeom prst="rect">
            <a:avLst/>
          </a:prstGeom>
          <a:noFill/>
          <a:ln>
            <a:noFill/>
          </a:ln>
        </p:spPr>
        <p:txBody>
          <a:bodyPr anchorCtr="0" anchor="t" bIns="45700" lIns="91425" spcFirstLastPara="1" rIns="91425" wrap="square" tIns="45700"/>
          <a:lstStyle>
            <a:lvl1pPr indent="-228600" lvl="0" marL="457200" marR="0" rtl="0" algn="l">
              <a:spcBef>
                <a:spcPts val="220"/>
              </a:spcBef>
              <a:spcAft>
                <a:spcPts val="0"/>
              </a:spcAft>
              <a:buClr>
                <a:srgbClr val="0D2D6A"/>
              </a:buClr>
              <a:buSzPts val="1100"/>
              <a:buFont typeface="Arial"/>
              <a:buNone/>
              <a:defRPr b="1" i="0" sz="1100" u="none" cap="none" strike="noStrike">
                <a:solidFill>
                  <a:srgbClr val="B4B4B4"/>
                </a:solidFill>
                <a:latin typeface="Montserrat"/>
                <a:ea typeface="Montserrat"/>
                <a:cs typeface="Montserrat"/>
                <a:sym typeface="Montserrat"/>
              </a:defRPr>
            </a:lvl1pPr>
            <a:lvl2pPr indent="-228600" lvl="1" marL="914400" marR="0" rtl="0" algn="l">
              <a:spcBef>
                <a:spcPts val="280"/>
              </a:spcBef>
              <a:spcAft>
                <a:spcPts val="0"/>
              </a:spcAft>
              <a:buClr>
                <a:srgbClr val="0D2D6A"/>
              </a:buClr>
              <a:buSzPts val="1400"/>
              <a:buFont typeface="Arial"/>
              <a:buNone/>
              <a:defRPr b="0" i="0" sz="1400" u="none" cap="none" strike="noStrike">
                <a:solidFill>
                  <a:srgbClr val="A5A5A5"/>
                </a:solidFill>
                <a:latin typeface="Source Sans Pro"/>
                <a:ea typeface="Source Sans Pro"/>
                <a:cs typeface="Source Sans Pro"/>
                <a:sym typeface="Source Sans Pro"/>
              </a:defRPr>
            </a:lvl2pPr>
            <a:lvl3pPr indent="-228600" lvl="2" marL="1371600" marR="0" rtl="0" algn="l">
              <a:spcBef>
                <a:spcPts val="280"/>
              </a:spcBef>
              <a:spcAft>
                <a:spcPts val="0"/>
              </a:spcAft>
              <a:buClr>
                <a:srgbClr val="0D2D6A"/>
              </a:buClr>
              <a:buSzPts val="1400"/>
              <a:buFont typeface="Arial"/>
              <a:buNone/>
              <a:defRPr b="0" i="0" sz="1400" u="none" cap="none" strike="noStrike">
                <a:solidFill>
                  <a:srgbClr val="A5A5A5"/>
                </a:solidFill>
                <a:latin typeface="Source Sans Pro"/>
                <a:ea typeface="Source Sans Pro"/>
                <a:cs typeface="Source Sans Pro"/>
                <a:sym typeface="Source Sans Pro"/>
              </a:defRPr>
            </a:lvl3pPr>
            <a:lvl4pPr indent="-228600" lvl="3" marL="1828800" marR="0" rtl="0" algn="l">
              <a:spcBef>
                <a:spcPts val="280"/>
              </a:spcBef>
              <a:spcAft>
                <a:spcPts val="0"/>
              </a:spcAft>
              <a:buClr>
                <a:srgbClr val="0D2D6A"/>
              </a:buClr>
              <a:buSzPts val="1400"/>
              <a:buFont typeface="Arial"/>
              <a:buNone/>
              <a:defRPr b="0" i="0" sz="1400" u="none" cap="none" strike="noStrike">
                <a:solidFill>
                  <a:srgbClr val="A5A5A5"/>
                </a:solidFill>
                <a:latin typeface="Source Sans Pro"/>
                <a:ea typeface="Source Sans Pro"/>
                <a:cs typeface="Source Sans Pro"/>
                <a:sym typeface="Source Sans Pro"/>
              </a:defRPr>
            </a:lvl4pPr>
            <a:lvl5pPr indent="-228600" lvl="4" marL="2286000" marR="0" rtl="0" algn="l">
              <a:spcBef>
                <a:spcPts val="280"/>
              </a:spcBef>
              <a:spcAft>
                <a:spcPts val="0"/>
              </a:spcAft>
              <a:buClr>
                <a:srgbClr val="0D2D6A"/>
              </a:buClr>
              <a:buSzPts val="1400"/>
              <a:buFont typeface="Arial"/>
              <a:buNone/>
              <a:defRPr b="0" i="0" sz="1400" u="none" cap="none" strike="noStrike">
                <a:solidFill>
                  <a:srgbClr val="A5A5A5"/>
                </a:solidFill>
                <a:latin typeface="Source Sans Pro"/>
                <a:ea typeface="Source Sans Pro"/>
                <a:cs typeface="Source Sans Pro"/>
                <a:sym typeface="Source Sans Pro"/>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12" name="Google Shape;312;p41"/>
          <p:cNvSpPr txBox="1"/>
          <p:nvPr>
            <p:ph type="title"/>
          </p:nvPr>
        </p:nvSpPr>
        <p:spPr>
          <a:xfrm>
            <a:off x="762000" y="438150"/>
            <a:ext cx="7620000" cy="85725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Clr>
                <a:srgbClr val="141415"/>
              </a:buClr>
              <a:buSzPts val="2400"/>
              <a:buFont typeface="Montserrat"/>
              <a:buNone/>
              <a:defRPr b="1" i="0" sz="2400" u="none" cap="none" strike="noStrike">
                <a:solidFill>
                  <a:srgbClr val="141415"/>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13" name="Google Shape;313;p41"/>
          <p:cNvSpPr txBox="1"/>
          <p:nvPr>
            <p:ph idx="4" type="body"/>
          </p:nvPr>
        </p:nvSpPr>
        <p:spPr>
          <a:xfrm>
            <a:off x="2057400" y="457200"/>
            <a:ext cx="5029200" cy="323850"/>
          </a:xfrm>
          <a:prstGeom prst="rect">
            <a:avLst/>
          </a:prstGeom>
          <a:noFill/>
          <a:ln>
            <a:noFill/>
          </a:ln>
        </p:spPr>
        <p:txBody>
          <a:bodyPr anchorCtr="0" anchor="t" bIns="45700" lIns="91425" spcFirstLastPara="1" rIns="91425" wrap="square" tIns="45700"/>
          <a:lstStyle>
            <a:lvl1pPr indent="-228600" lvl="0" marL="457200" marR="0" rtl="0" algn="ctr">
              <a:spcBef>
                <a:spcPts val="180"/>
              </a:spcBef>
              <a:spcAft>
                <a:spcPts val="0"/>
              </a:spcAft>
              <a:buClr>
                <a:srgbClr val="0D2D6A"/>
              </a:buClr>
              <a:buSzPts val="900"/>
              <a:buFont typeface="Arial"/>
              <a:buNone/>
              <a:defRPr b="1" i="0" sz="900" u="none" cap="none" strike="noStrike">
                <a:solidFill>
                  <a:srgbClr val="6F6F6F"/>
                </a:solidFill>
                <a:latin typeface="Montserrat"/>
                <a:ea typeface="Montserrat"/>
                <a:cs typeface="Montserrat"/>
                <a:sym typeface="Montserrat"/>
              </a:defRPr>
            </a:lvl1pPr>
            <a:lvl2pPr indent="-228600" lvl="1" marL="9144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2pPr>
            <a:lvl3pPr indent="-228600" lvl="2" marL="13716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3pPr>
            <a:lvl4pPr indent="-228600" lvl="3" marL="18288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4pPr>
            <a:lvl5pPr indent="-228600" lvl="4" marL="22860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6_Title and Content">
  <p:cSld name="16_Title and Content">
    <p:spTree>
      <p:nvGrpSpPr>
        <p:cNvPr id="314" name="Shape 314"/>
        <p:cNvGrpSpPr/>
        <p:nvPr/>
      </p:nvGrpSpPr>
      <p:grpSpPr>
        <a:xfrm>
          <a:off x="0" y="0"/>
          <a:ext cx="0" cy="0"/>
          <a:chOff x="0" y="0"/>
          <a:chExt cx="0" cy="0"/>
        </a:xfrm>
      </p:grpSpPr>
      <p:sp>
        <p:nvSpPr>
          <p:cNvPr id="315" name="Google Shape;315;p42"/>
          <p:cNvSpPr/>
          <p:nvPr>
            <p:ph idx="2" type="pic"/>
          </p:nvPr>
        </p:nvSpPr>
        <p:spPr>
          <a:xfrm>
            <a:off x="0" y="1428750"/>
            <a:ext cx="9144000" cy="2133600"/>
          </a:xfrm>
          <a:prstGeom prst="rect">
            <a:avLst/>
          </a:prstGeom>
          <a:noFill/>
          <a:ln>
            <a:noFill/>
          </a:ln>
        </p:spPr>
        <p:txBody>
          <a:bodyPr anchorCtr="0" anchor="t" bIns="45700" lIns="91425" spcFirstLastPara="1" rIns="91425" wrap="square" tIns="45700"/>
          <a:lstStyle>
            <a:lvl1pPr lvl="0" marR="0" rtl="0" algn="l">
              <a:spcBef>
                <a:spcPts val="280"/>
              </a:spcBef>
              <a:spcAft>
                <a:spcPts val="0"/>
              </a:spcAft>
              <a:buClr>
                <a:srgbClr val="0D2D6A"/>
              </a:buClr>
              <a:buSzPts val="1400"/>
              <a:buFont typeface="Arial"/>
              <a:buChar char="•"/>
              <a:defRPr b="0" i="0" sz="1400" u="none" cap="none" strike="noStrike">
                <a:solidFill>
                  <a:srgbClr val="A5A5A5"/>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16" name="Google Shape;316;p42"/>
          <p:cNvSpPr txBox="1"/>
          <p:nvPr>
            <p:ph type="title"/>
          </p:nvPr>
        </p:nvSpPr>
        <p:spPr>
          <a:xfrm>
            <a:off x="762000" y="438150"/>
            <a:ext cx="7620000" cy="85725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Clr>
                <a:srgbClr val="141415"/>
              </a:buClr>
              <a:buSzPts val="2400"/>
              <a:buFont typeface="Montserrat"/>
              <a:buNone/>
              <a:defRPr b="1" i="0" sz="2400" u="none" cap="none" strike="noStrike">
                <a:solidFill>
                  <a:srgbClr val="141415"/>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17" name="Google Shape;317;p42"/>
          <p:cNvSpPr txBox="1"/>
          <p:nvPr>
            <p:ph idx="1" type="body"/>
          </p:nvPr>
        </p:nvSpPr>
        <p:spPr>
          <a:xfrm>
            <a:off x="2057400" y="457200"/>
            <a:ext cx="5029200" cy="323850"/>
          </a:xfrm>
          <a:prstGeom prst="rect">
            <a:avLst/>
          </a:prstGeom>
          <a:noFill/>
          <a:ln>
            <a:noFill/>
          </a:ln>
        </p:spPr>
        <p:txBody>
          <a:bodyPr anchorCtr="0" anchor="t" bIns="45700" lIns="91425" spcFirstLastPara="1" rIns="91425" wrap="square" tIns="45700"/>
          <a:lstStyle>
            <a:lvl1pPr indent="-228600" lvl="0" marL="457200" marR="0" rtl="0" algn="ctr">
              <a:spcBef>
                <a:spcPts val="180"/>
              </a:spcBef>
              <a:spcAft>
                <a:spcPts val="0"/>
              </a:spcAft>
              <a:buClr>
                <a:srgbClr val="0D2D6A"/>
              </a:buClr>
              <a:buSzPts val="900"/>
              <a:buFont typeface="Arial"/>
              <a:buNone/>
              <a:defRPr b="1" i="0" sz="900" u="none" cap="none" strike="noStrike">
                <a:solidFill>
                  <a:srgbClr val="6F6F6F"/>
                </a:solidFill>
                <a:latin typeface="Montserrat"/>
                <a:ea typeface="Montserrat"/>
                <a:cs typeface="Montserrat"/>
                <a:sym typeface="Montserrat"/>
              </a:defRPr>
            </a:lvl1pPr>
            <a:lvl2pPr indent="-228600" lvl="1" marL="9144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2pPr>
            <a:lvl3pPr indent="-228600" lvl="2" marL="13716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3pPr>
            <a:lvl4pPr indent="-228600" lvl="3" marL="18288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4pPr>
            <a:lvl5pPr indent="-228600" lvl="4" marL="22860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Blank">
  <p:cSld name="1_Blank">
    <p:spTree>
      <p:nvGrpSpPr>
        <p:cNvPr id="318" name="Shape 318"/>
        <p:cNvGrpSpPr/>
        <p:nvPr/>
      </p:nvGrpSpPr>
      <p:grpSpPr>
        <a:xfrm>
          <a:off x="0" y="0"/>
          <a:ext cx="0" cy="0"/>
          <a:chOff x="0" y="0"/>
          <a:chExt cx="0" cy="0"/>
        </a:xfrm>
      </p:grpSpPr>
      <p:pic>
        <p:nvPicPr>
          <p:cNvPr descr="01-iPad-Air-Mock-up.png" id="319" name="Google Shape;319;p43"/>
          <p:cNvPicPr preferRelativeResize="0"/>
          <p:nvPr/>
        </p:nvPicPr>
        <p:blipFill rotWithShape="1">
          <a:blip r:embed="rId2">
            <a:alphaModFix/>
          </a:blip>
          <a:srcRect b="0" l="0" r="0" t="0"/>
          <a:stretch/>
        </p:blipFill>
        <p:spPr>
          <a:xfrm>
            <a:off x="3276600" y="666750"/>
            <a:ext cx="2655651" cy="3733800"/>
          </a:xfrm>
          <a:prstGeom prst="rect">
            <a:avLst/>
          </a:prstGeom>
          <a:noFill/>
          <a:ln>
            <a:noFill/>
          </a:ln>
        </p:spPr>
      </p:pic>
      <p:sp>
        <p:nvSpPr>
          <p:cNvPr id="320" name="Google Shape;320;p43"/>
          <p:cNvSpPr/>
          <p:nvPr>
            <p:ph idx="2" type="pic"/>
          </p:nvPr>
        </p:nvSpPr>
        <p:spPr>
          <a:xfrm>
            <a:off x="3508973" y="1200149"/>
            <a:ext cx="2190904" cy="2808000"/>
          </a:xfrm>
          <a:prstGeom prst="rect">
            <a:avLst/>
          </a:prstGeom>
          <a:noFill/>
          <a:ln>
            <a:noFill/>
          </a:ln>
        </p:spPr>
        <p:txBody>
          <a:bodyPr anchorCtr="0" anchor="t" bIns="45700" lIns="91425" spcFirstLastPara="1" rIns="91425" wrap="square" tIns="45700"/>
          <a:lstStyle>
            <a:lvl1pPr lvl="0" marR="0" rtl="0" algn="l">
              <a:spcBef>
                <a:spcPts val="280"/>
              </a:spcBef>
              <a:spcAft>
                <a:spcPts val="0"/>
              </a:spcAft>
              <a:buClr>
                <a:srgbClr val="0D2D6A"/>
              </a:buClr>
              <a:buSzPts val="1400"/>
              <a:buFont typeface="Arial"/>
              <a:buChar char="•"/>
              <a:defRPr b="0" i="0" sz="1400" u="none" cap="none" strike="noStrike">
                <a:solidFill>
                  <a:srgbClr val="A5A5A5"/>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6_Title and Content">
  <p:cSld name="6_Title and Content">
    <p:spTree>
      <p:nvGrpSpPr>
        <p:cNvPr id="321" name="Shape 321"/>
        <p:cNvGrpSpPr/>
        <p:nvPr/>
      </p:nvGrpSpPr>
      <p:grpSpPr>
        <a:xfrm>
          <a:off x="0" y="0"/>
          <a:ext cx="0" cy="0"/>
          <a:chOff x="0" y="0"/>
          <a:chExt cx="0" cy="0"/>
        </a:xfrm>
      </p:grpSpPr>
      <p:pic>
        <p:nvPicPr>
          <p:cNvPr descr="iMac-Cinema-Monitor-Style-Mock-up.png" id="322" name="Google Shape;322;p44"/>
          <p:cNvPicPr preferRelativeResize="0"/>
          <p:nvPr/>
        </p:nvPicPr>
        <p:blipFill rotWithShape="1">
          <a:blip r:embed="rId2">
            <a:alphaModFix/>
          </a:blip>
          <a:srcRect b="0" l="0" r="0" t="0"/>
          <a:stretch/>
        </p:blipFill>
        <p:spPr>
          <a:xfrm>
            <a:off x="2362200" y="1471074"/>
            <a:ext cx="4267200" cy="3318663"/>
          </a:xfrm>
          <a:prstGeom prst="rect">
            <a:avLst/>
          </a:prstGeom>
          <a:noFill/>
          <a:ln>
            <a:noFill/>
          </a:ln>
        </p:spPr>
      </p:pic>
      <p:sp>
        <p:nvSpPr>
          <p:cNvPr id="323" name="Google Shape;323;p44"/>
          <p:cNvSpPr/>
          <p:nvPr>
            <p:ph idx="2" type="pic"/>
          </p:nvPr>
        </p:nvSpPr>
        <p:spPr>
          <a:xfrm>
            <a:off x="2716924" y="1764000"/>
            <a:ext cx="3531476" cy="2207173"/>
          </a:xfrm>
          <a:prstGeom prst="rect">
            <a:avLst/>
          </a:prstGeom>
          <a:noFill/>
          <a:ln>
            <a:noFill/>
          </a:ln>
        </p:spPr>
        <p:txBody>
          <a:bodyPr anchorCtr="0" anchor="t" bIns="45700" lIns="91425" spcFirstLastPara="1" rIns="91425" wrap="square" tIns="45700"/>
          <a:lstStyle>
            <a:lvl1pPr lvl="0" marR="0" rtl="0" algn="ctr">
              <a:spcBef>
                <a:spcPts val="240"/>
              </a:spcBef>
              <a:spcAft>
                <a:spcPts val="0"/>
              </a:spcAft>
              <a:buClr>
                <a:srgbClr val="0D2D6A"/>
              </a:buClr>
              <a:buSzPts val="1200"/>
              <a:buFont typeface="Arial"/>
              <a:buNone/>
              <a:defRPr b="0" i="0" sz="1200" u="none" cap="none" strike="noStrike">
                <a:solidFill>
                  <a:srgbClr val="C5C4C6"/>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24" name="Google Shape;324;p44"/>
          <p:cNvSpPr txBox="1"/>
          <p:nvPr>
            <p:ph type="title"/>
          </p:nvPr>
        </p:nvSpPr>
        <p:spPr>
          <a:xfrm>
            <a:off x="762000" y="438150"/>
            <a:ext cx="7620000" cy="85725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Clr>
                <a:srgbClr val="141415"/>
              </a:buClr>
              <a:buSzPts val="2400"/>
              <a:buFont typeface="Montserrat"/>
              <a:buNone/>
              <a:defRPr b="1" i="0" sz="2400" u="none" cap="none" strike="noStrike">
                <a:solidFill>
                  <a:srgbClr val="141415"/>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25" name="Google Shape;325;p44"/>
          <p:cNvSpPr txBox="1"/>
          <p:nvPr>
            <p:ph idx="1" type="body"/>
          </p:nvPr>
        </p:nvSpPr>
        <p:spPr>
          <a:xfrm>
            <a:off x="2057400" y="457200"/>
            <a:ext cx="5029200" cy="323850"/>
          </a:xfrm>
          <a:prstGeom prst="rect">
            <a:avLst/>
          </a:prstGeom>
          <a:noFill/>
          <a:ln>
            <a:noFill/>
          </a:ln>
        </p:spPr>
        <p:txBody>
          <a:bodyPr anchorCtr="0" anchor="t" bIns="45700" lIns="91425" spcFirstLastPara="1" rIns="91425" wrap="square" tIns="45700"/>
          <a:lstStyle>
            <a:lvl1pPr indent="-228600" lvl="0" marL="457200" marR="0" rtl="0" algn="ctr">
              <a:spcBef>
                <a:spcPts val="180"/>
              </a:spcBef>
              <a:spcAft>
                <a:spcPts val="0"/>
              </a:spcAft>
              <a:buClr>
                <a:srgbClr val="0D2D6A"/>
              </a:buClr>
              <a:buSzPts val="900"/>
              <a:buFont typeface="Arial"/>
              <a:buNone/>
              <a:defRPr b="1" i="0" sz="900" u="none" cap="none" strike="noStrike">
                <a:solidFill>
                  <a:srgbClr val="6F6F6F"/>
                </a:solidFill>
                <a:latin typeface="Montserrat"/>
                <a:ea typeface="Montserrat"/>
                <a:cs typeface="Montserrat"/>
                <a:sym typeface="Montserrat"/>
              </a:defRPr>
            </a:lvl1pPr>
            <a:lvl2pPr indent="-228600" lvl="1" marL="9144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2pPr>
            <a:lvl3pPr indent="-228600" lvl="2" marL="13716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3pPr>
            <a:lvl4pPr indent="-228600" lvl="3" marL="18288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4pPr>
            <a:lvl5pPr indent="-228600" lvl="4" marL="22860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7_Title and Content">
  <p:cSld name="7_Title and Content">
    <p:spTree>
      <p:nvGrpSpPr>
        <p:cNvPr id="326" name="Shape 326"/>
        <p:cNvGrpSpPr/>
        <p:nvPr/>
      </p:nvGrpSpPr>
      <p:grpSpPr>
        <a:xfrm>
          <a:off x="0" y="0"/>
          <a:ext cx="0" cy="0"/>
          <a:chOff x="0" y="0"/>
          <a:chExt cx="0" cy="0"/>
        </a:xfrm>
      </p:grpSpPr>
      <p:pic>
        <p:nvPicPr>
          <p:cNvPr descr="iMac-Cinema-Monitor-Style-Mock-up.png" id="327" name="Google Shape;327;p45"/>
          <p:cNvPicPr preferRelativeResize="0"/>
          <p:nvPr/>
        </p:nvPicPr>
        <p:blipFill rotWithShape="1">
          <a:blip r:embed="rId2">
            <a:alphaModFix/>
          </a:blip>
          <a:srcRect b="0" l="0" r="0" t="0"/>
          <a:stretch/>
        </p:blipFill>
        <p:spPr>
          <a:xfrm>
            <a:off x="2743200" y="1581150"/>
            <a:ext cx="3581400" cy="2785306"/>
          </a:xfrm>
          <a:prstGeom prst="rect">
            <a:avLst/>
          </a:prstGeom>
          <a:noFill/>
          <a:ln>
            <a:noFill/>
          </a:ln>
        </p:spPr>
      </p:pic>
      <p:sp>
        <p:nvSpPr>
          <p:cNvPr id="328" name="Google Shape;328;p45"/>
          <p:cNvSpPr/>
          <p:nvPr>
            <p:ph idx="2" type="pic"/>
          </p:nvPr>
        </p:nvSpPr>
        <p:spPr>
          <a:xfrm>
            <a:off x="3048000" y="1809750"/>
            <a:ext cx="2963917" cy="1852449"/>
          </a:xfrm>
          <a:prstGeom prst="rect">
            <a:avLst/>
          </a:prstGeom>
          <a:noFill/>
          <a:ln>
            <a:noFill/>
          </a:ln>
        </p:spPr>
        <p:txBody>
          <a:bodyPr anchorCtr="0" anchor="t" bIns="45700" lIns="91425" spcFirstLastPara="1" rIns="91425" wrap="square" tIns="45700"/>
          <a:lstStyle>
            <a:lvl1pPr lvl="0" marR="0" rtl="0" algn="ctr">
              <a:spcBef>
                <a:spcPts val="240"/>
              </a:spcBef>
              <a:spcAft>
                <a:spcPts val="0"/>
              </a:spcAft>
              <a:buClr>
                <a:srgbClr val="0D2D6A"/>
              </a:buClr>
              <a:buSzPts val="1200"/>
              <a:buFont typeface="Arial"/>
              <a:buNone/>
              <a:defRPr b="0" i="0" sz="1200" u="none" cap="none" strike="noStrike">
                <a:solidFill>
                  <a:srgbClr val="C5C4C6"/>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29" name="Google Shape;329;p45"/>
          <p:cNvSpPr txBox="1"/>
          <p:nvPr>
            <p:ph type="title"/>
          </p:nvPr>
        </p:nvSpPr>
        <p:spPr>
          <a:xfrm>
            <a:off x="762000" y="438150"/>
            <a:ext cx="7620000" cy="85725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Clr>
                <a:srgbClr val="141415"/>
              </a:buClr>
              <a:buSzPts val="2400"/>
              <a:buFont typeface="Montserrat"/>
              <a:buNone/>
              <a:defRPr b="1" i="0" sz="2400" u="none" cap="none" strike="noStrike">
                <a:solidFill>
                  <a:srgbClr val="141415"/>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30" name="Google Shape;330;p45"/>
          <p:cNvSpPr txBox="1"/>
          <p:nvPr>
            <p:ph idx="1" type="body"/>
          </p:nvPr>
        </p:nvSpPr>
        <p:spPr>
          <a:xfrm>
            <a:off x="2057400" y="457200"/>
            <a:ext cx="5029200" cy="323850"/>
          </a:xfrm>
          <a:prstGeom prst="rect">
            <a:avLst/>
          </a:prstGeom>
          <a:noFill/>
          <a:ln>
            <a:noFill/>
          </a:ln>
        </p:spPr>
        <p:txBody>
          <a:bodyPr anchorCtr="0" anchor="t" bIns="45700" lIns="91425" spcFirstLastPara="1" rIns="91425" wrap="square" tIns="45700"/>
          <a:lstStyle>
            <a:lvl1pPr indent="-228600" lvl="0" marL="457200" marR="0" rtl="0" algn="ctr">
              <a:spcBef>
                <a:spcPts val="180"/>
              </a:spcBef>
              <a:spcAft>
                <a:spcPts val="0"/>
              </a:spcAft>
              <a:buClr>
                <a:srgbClr val="0D2D6A"/>
              </a:buClr>
              <a:buSzPts val="900"/>
              <a:buFont typeface="Arial"/>
              <a:buNone/>
              <a:defRPr b="1" i="0" sz="900" u="none" cap="none" strike="noStrike">
                <a:solidFill>
                  <a:srgbClr val="6F6F6F"/>
                </a:solidFill>
                <a:latin typeface="Montserrat"/>
                <a:ea typeface="Montserrat"/>
                <a:cs typeface="Montserrat"/>
                <a:sym typeface="Montserrat"/>
              </a:defRPr>
            </a:lvl1pPr>
            <a:lvl2pPr indent="-228600" lvl="1" marL="9144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2pPr>
            <a:lvl3pPr indent="-228600" lvl="2" marL="13716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3pPr>
            <a:lvl4pPr indent="-228600" lvl="3" marL="18288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4pPr>
            <a:lvl5pPr indent="-228600" lvl="4" marL="22860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5_Title and Content">
  <p:cSld name="5_Title and Content">
    <p:spTree>
      <p:nvGrpSpPr>
        <p:cNvPr id="331" name="Shape 331"/>
        <p:cNvGrpSpPr/>
        <p:nvPr/>
      </p:nvGrpSpPr>
      <p:grpSpPr>
        <a:xfrm>
          <a:off x="0" y="0"/>
          <a:ext cx="0" cy="0"/>
          <a:chOff x="0" y="0"/>
          <a:chExt cx="0" cy="0"/>
        </a:xfrm>
      </p:grpSpPr>
      <p:pic>
        <p:nvPicPr>
          <p:cNvPr descr="iPhone-5S-3-colors-Mock-up.png" id="332" name="Google Shape;332;p46"/>
          <p:cNvPicPr preferRelativeResize="0"/>
          <p:nvPr/>
        </p:nvPicPr>
        <p:blipFill rotWithShape="1">
          <a:blip r:embed="rId2">
            <a:alphaModFix/>
          </a:blip>
          <a:srcRect b="0" l="0" r="0" t="0"/>
          <a:stretch/>
        </p:blipFill>
        <p:spPr>
          <a:xfrm>
            <a:off x="3487172" y="381000"/>
            <a:ext cx="2169657" cy="4324350"/>
          </a:xfrm>
          <a:prstGeom prst="rect">
            <a:avLst/>
          </a:prstGeom>
          <a:noFill/>
          <a:ln>
            <a:noFill/>
          </a:ln>
        </p:spPr>
      </p:pic>
      <p:sp>
        <p:nvSpPr>
          <p:cNvPr id="333" name="Google Shape;333;p46"/>
          <p:cNvSpPr/>
          <p:nvPr>
            <p:ph idx="2" type="pic"/>
          </p:nvPr>
        </p:nvSpPr>
        <p:spPr>
          <a:xfrm>
            <a:off x="3733800" y="1047750"/>
            <a:ext cx="1655999" cy="2895600"/>
          </a:xfrm>
          <a:prstGeom prst="rect">
            <a:avLst/>
          </a:prstGeom>
          <a:noFill/>
          <a:ln>
            <a:noFill/>
          </a:ln>
        </p:spPr>
        <p:txBody>
          <a:bodyPr anchorCtr="0" anchor="t" bIns="45700" lIns="91425" spcFirstLastPara="1" rIns="91425" wrap="square" tIns="45700"/>
          <a:lstStyle>
            <a:lvl1pPr lvl="0" marR="0" rtl="0" algn="l">
              <a:spcBef>
                <a:spcPts val="280"/>
              </a:spcBef>
              <a:spcAft>
                <a:spcPts val="0"/>
              </a:spcAft>
              <a:buClr>
                <a:srgbClr val="0D2D6A"/>
              </a:buClr>
              <a:buSzPts val="1400"/>
              <a:buFont typeface="Arial"/>
              <a:buChar char="•"/>
              <a:defRPr b="0" i="0" sz="1400" u="none" cap="none" strike="noStrike">
                <a:solidFill>
                  <a:srgbClr val="A5A5A5"/>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1_Title and Content">
  <p:cSld name="11_Title and Content">
    <p:spTree>
      <p:nvGrpSpPr>
        <p:cNvPr id="334" name="Shape 334"/>
        <p:cNvGrpSpPr/>
        <p:nvPr/>
      </p:nvGrpSpPr>
      <p:grpSpPr>
        <a:xfrm>
          <a:off x="0" y="0"/>
          <a:ext cx="0" cy="0"/>
          <a:chOff x="0" y="0"/>
          <a:chExt cx="0" cy="0"/>
        </a:xfrm>
      </p:grpSpPr>
      <p:pic>
        <p:nvPicPr>
          <p:cNvPr descr="iPhone-5S-3-colors-Mock-up.png" id="335" name="Google Shape;335;p47"/>
          <p:cNvPicPr preferRelativeResize="0"/>
          <p:nvPr/>
        </p:nvPicPr>
        <p:blipFill rotWithShape="1">
          <a:blip r:embed="rId2">
            <a:alphaModFix/>
          </a:blip>
          <a:srcRect b="0" l="0" r="0" t="0"/>
          <a:stretch/>
        </p:blipFill>
        <p:spPr>
          <a:xfrm>
            <a:off x="4495800" y="1524000"/>
            <a:ext cx="1672643" cy="3333750"/>
          </a:xfrm>
          <a:prstGeom prst="rect">
            <a:avLst/>
          </a:prstGeom>
          <a:noFill/>
          <a:ln>
            <a:noFill/>
          </a:ln>
        </p:spPr>
      </p:pic>
      <p:sp>
        <p:nvSpPr>
          <p:cNvPr id="336" name="Google Shape;336;p47"/>
          <p:cNvSpPr/>
          <p:nvPr>
            <p:ph idx="2" type="pic"/>
          </p:nvPr>
        </p:nvSpPr>
        <p:spPr>
          <a:xfrm>
            <a:off x="4666949" y="2057400"/>
            <a:ext cx="1276651" cy="2232291"/>
          </a:xfrm>
          <a:prstGeom prst="rect">
            <a:avLst/>
          </a:prstGeom>
          <a:noFill/>
          <a:ln>
            <a:noFill/>
          </a:ln>
        </p:spPr>
        <p:txBody>
          <a:bodyPr anchorCtr="0" anchor="t" bIns="45700" lIns="91425" spcFirstLastPara="1" rIns="91425" wrap="square" tIns="45700"/>
          <a:lstStyle>
            <a:lvl1pPr lvl="0" marR="0" rtl="0" algn="l">
              <a:spcBef>
                <a:spcPts val="280"/>
              </a:spcBef>
              <a:spcAft>
                <a:spcPts val="0"/>
              </a:spcAft>
              <a:buClr>
                <a:srgbClr val="0D2D6A"/>
              </a:buClr>
              <a:buSzPts val="1400"/>
              <a:buFont typeface="Arial"/>
              <a:buChar char="•"/>
              <a:defRPr b="0" i="0" sz="1400" u="none" cap="none" strike="noStrike">
                <a:solidFill>
                  <a:srgbClr val="A5A5A5"/>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descr="iPhone-5S-3-colors-Mock-up.png" id="337" name="Google Shape;337;p47"/>
          <p:cNvPicPr preferRelativeResize="0"/>
          <p:nvPr/>
        </p:nvPicPr>
        <p:blipFill rotWithShape="1">
          <a:blip r:embed="rId2">
            <a:alphaModFix/>
          </a:blip>
          <a:srcRect b="0" l="0" r="0" t="0"/>
          <a:stretch/>
        </p:blipFill>
        <p:spPr>
          <a:xfrm>
            <a:off x="2895600" y="1524000"/>
            <a:ext cx="1672643" cy="3333750"/>
          </a:xfrm>
          <a:prstGeom prst="rect">
            <a:avLst/>
          </a:prstGeom>
          <a:noFill/>
          <a:ln>
            <a:noFill/>
          </a:ln>
        </p:spPr>
      </p:pic>
      <p:sp>
        <p:nvSpPr>
          <p:cNvPr id="338" name="Google Shape;338;p47"/>
          <p:cNvSpPr/>
          <p:nvPr>
            <p:ph idx="3" type="pic"/>
          </p:nvPr>
        </p:nvSpPr>
        <p:spPr>
          <a:xfrm>
            <a:off x="3066749" y="2057400"/>
            <a:ext cx="1276651" cy="2232291"/>
          </a:xfrm>
          <a:prstGeom prst="rect">
            <a:avLst/>
          </a:prstGeom>
          <a:noFill/>
          <a:ln>
            <a:noFill/>
          </a:ln>
        </p:spPr>
        <p:txBody>
          <a:bodyPr anchorCtr="0" anchor="t" bIns="45700" lIns="91425" spcFirstLastPara="1" rIns="91425" wrap="square" tIns="45700"/>
          <a:lstStyle>
            <a:lvl1pPr lvl="0" marR="0" rtl="0" algn="l">
              <a:spcBef>
                <a:spcPts val="280"/>
              </a:spcBef>
              <a:spcAft>
                <a:spcPts val="0"/>
              </a:spcAft>
              <a:buClr>
                <a:srgbClr val="0D2D6A"/>
              </a:buClr>
              <a:buSzPts val="1400"/>
              <a:buFont typeface="Arial"/>
              <a:buChar char="•"/>
              <a:defRPr b="0" i="0" sz="1400" u="none" cap="none" strike="noStrike">
                <a:solidFill>
                  <a:srgbClr val="A5A5A5"/>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39" name="Google Shape;339;p47"/>
          <p:cNvSpPr txBox="1"/>
          <p:nvPr>
            <p:ph type="title"/>
          </p:nvPr>
        </p:nvSpPr>
        <p:spPr>
          <a:xfrm>
            <a:off x="762000" y="438150"/>
            <a:ext cx="7620000" cy="85725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Clr>
                <a:srgbClr val="141415"/>
              </a:buClr>
              <a:buSzPts val="2400"/>
              <a:buFont typeface="Montserrat"/>
              <a:buNone/>
              <a:defRPr b="1" i="0" sz="2400" u="none" cap="none" strike="noStrike">
                <a:solidFill>
                  <a:srgbClr val="141415"/>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40" name="Google Shape;340;p47"/>
          <p:cNvSpPr txBox="1"/>
          <p:nvPr>
            <p:ph idx="1" type="body"/>
          </p:nvPr>
        </p:nvSpPr>
        <p:spPr>
          <a:xfrm>
            <a:off x="2057400" y="457200"/>
            <a:ext cx="5029200" cy="323850"/>
          </a:xfrm>
          <a:prstGeom prst="rect">
            <a:avLst/>
          </a:prstGeom>
          <a:noFill/>
          <a:ln>
            <a:noFill/>
          </a:ln>
        </p:spPr>
        <p:txBody>
          <a:bodyPr anchorCtr="0" anchor="t" bIns="45700" lIns="91425" spcFirstLastPara="1" rIns="91425" wrap="square" tIns="45700"/>
          <a:lstStyle>
            <a:lvl1pPr indent="-228600" lvl="0" marL="457200" marR="0" rtl="0" algn="ctr">
              <a:spcBef>
                <a:spcPts val="180"/>
              </a:spcBef>
              <a:spcAft>
                <a:spcPts val="0"/>
              </a:spcAft>
              <a:buClr>
                <a:srgbClr val="0D2D6A"/>
              </a:buClr>
              <a:buSzPts val="900"/>
              <a:buFont typeface="Arial"/>
              <a:buNone/>
              <a:defRPr b="1" i="0" sz="900" u="none" cap="none" strike="noStrike">
                <a:solidFill>
                  <a:srgbClr val="6F6F6F"/>
                </a:solidFill>
                <a:latin typeface="Montserrat"/>
                <a:ea typeface="Montserrat"/>
                <a:cs typeface="Montserrat"/>
                <a:sym typeface="Montserrat"/>
              </a:defRPr>
            </a:lvl1pPr>
            <a:lvl2pPr indent="-228600" lvl="1" marL="9144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2pPr>
            <a:lvl3pPr indent="-228600" lvl="2" marL="13716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3pPr>
            <a:lvl4pPr indent="-228600" lvl="3" marL="18288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4pPr>
            <a:lvl5pPr indent="-228600" lvl="4" marL="22860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7_Title and Content">
  <p:cSld name="17_Title and Content">
    <p:spTree>
      <p:nvGrpSpPr>
        <p:cNvPr id="341" name="Shape 341"/>
        <p:cNvGrpSpPr/>
        <p:nvPr/>
      </p:nvGrpSpPr>
      <p:grpSpPr>
        <a:xfrm>
          <a:off x="0" y="0"/>
          <a:ext cx="0" cy="0"/>
          <a:chOff x="0" y="0"/>
          <a:chExt cx="0" cy="0"/>
        </a:xfrm>
      </p:grpSpPr>
      <p:sp>
        <p:nvSpPr>
          <p:cNvPr id="342" name="Google Shape;342;p48"/>
          <p:cNvSpPr txBox="1"/>
          <p:nvPr>
            <p:ph type="title"/>
          </p:nvPr>
        </p:nvSpPr>
        <p:spPr>
          <a:xfrm>
            <a:off x="4040909" y="876300"/>
            <a:ext cx="3579091" cy="857250"/>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Clr>
                <a:srgbClr val="141415"/>
              </a:buClr>
              <a:buSzPts val="2400"/>
              <a:buFont typeface="Montserrat"/>
              <a:buNone/>
              <a:defRPr b="1" i="0" sz="2400" u="none" cap="none" strike="noStrike">
                <a:solidFill>
                  <a:srgbClr val="141415"/>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43" name="Google Shape;343;p48"/>
          <p:cNvSpPr txBox="1"/>
          <p:nvPr>
            <p:ph idx="1" type="body"/>
          </p:nvPr>
        </p:nvSpPr>
        <p:spPr>
          <a:xfrm>
            <a:off x="4038600" y="762000"/>
            <a:ext cx="2362200" cy="323850"/>
          </a:xfrm>
          <a:prstGeom prst="rect">
            <a:avLst/>
          </a:prstGeom>
          <a:noFill/>
          <a:ln>
            <a:noFill/>
          </a:ln>
        </p:spPr>
        <p:txBody>
          <a:bodyPr anchorCtr="0" anchor="t" bIns="45700" lIns="91425" spcFirstLastPara="1" rIns="91425" wrap="square" tIns="45700"/>
          <a:lstStyle>
            <a:lvl1pPr indent="-228600" lvl="0" marL="457200" marR="0" rtl="0" algn="l">
              <a:spcBef>
                <a:spcPts val="180"/>
              </a:spcBef>
              <a:spcAft>
                <a:spcPts val="0"/>
              </a:spcAft>
              <a:buClr>
                <a:srgbClr val="0D2D6A"/>
              </a:buClr>
              <a:buSzPts val="900"/>
              <a:buFont typeface="Arial"/>
              <a:buNone/>
              <a:defRPr b="1" i="0" sz="900" u="none" cap="none" strike="noStrike">
                <a:solidFill>
                  <a:srgbClr val="6F6F6F"/>
                </a:solidFill>
                <a:latin typeface="Montserrat"/>
                <a:ea typeface="Montserrat"/>
                <a:cs typeface="Montserrat"/>
                <a:sym typeface="Montserrat"/>
              </a:defRPr>
            </a:lvl1pPr>
            <a:lvl2pPr indent="-228600" lvl="1" marL="9144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2pPr>
            <a:lvl3pPr indent="-228600" lvl="2" marL="13716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3pPr>
            <a:lvl4pPr indent="-228600" lvl="3" marL="18288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4pPr>
            <a:lvl5pPr indent="-228600" lvl="4" marL="22860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descr="iPhone-5S-3-colors-Mock-up.png" id="344" name="Google Shape;344;p48"/>
          <p:cNvPicPr preferRelativeResize="0"/>
          <p:nvPr/>
        </p:nvPicPr>
        <p:blipFill rotWithShape="1">
          <a:blip r:embed="rId2">
            <a:alphaModFix/>
          </a:blip>
          <a:srcRect b="0" l="0" r="0" t="0"/>
          <a:stretch/>
        </p:blipFill>
        <p:spPr>
          <a:xfrm>
            <a:off x="1261653" y="590550"/>
            <a:ext cx="1988056" cy="3962400"/>
          </a:xfrm>
          <a:prstGeom prst="rect">
            <a:avLst/>
          </a:prstGeom>
          <a:noFill/>
          <a:ln>
            <a:noFill/>
          </a:ln>
        </p:spPr>
      </p:pic>
      <p:sp>
        <p:nvSpPr>
          <p:cNvPr id="345" name="Google Shape;345;p48"/>
          <p:cNvSpPr/>
          <p:nvPr>
            <p:ph idx="2" type="pic"/>
          </p:nvPr>
        </p:nvSpPr>
        <p:spPr>
          <a:xfrm>
            <a:off x="1508280" y="1137712"/>
            <a:ext cx="1517391" cy="2653237"/>
          </a:xfrm>
          <a:prstGeom prst="rect">
            <a:avLst/>
          </a:prstGeom>
          <a:noFill/>
          <a:ln>
            <a:noFill/>
          </a:ln>
        </p:spPr>
        <p:txBody>
          <a:bodyPr anchorCtr="0" anchor="t" bIns="45700" lIns="91425" spcFirstLastPara="1" rIns="91425" wrap="square" tIns="45700"/>
          <a:lstStyle>
            <a:lvl1pPr lvl="0" marR="0" rtl="0" algn="l">
              <a:spcBef>
                <a:spcPts val="280"/>
              </a:spcBef>
              <a:spcAft>
                <a:spcPts val="0"/>
              </a:spcAft>
              <a:buClr>
                <a:srgbClr val="0D2D6A"/>
              </a:buClr>
              <a:buSzPts val="1400"/>
              <a:buFont typeface="Arial"/>
              <a:buChar char="•"/>
              <a:defRPr b="0" i="0" sz="1400" u="none" cap="none" strike="noStrike">
                <a:solidFill>
                  <a:srgbClr val="A5A5A5"/>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itle and Content">
  <p:cSld name="1_Title and Content">
    <p:spTree>
      <p:nvGrpSpPr>
        <p:cNvPr id="346" name="Shape 346"/>
        <p:cNvGrpSpPr/>
        <p:nvPr/>
      </p:nvGrpSpPr>
      <p:grpSpPr>
        <a:xfrm>
          <a:off x="0" y="0"/>
          <a:ext cx="0" cy="0"/>
          <a:chOff x="0" y="0"/>
          <a:chExt cx="0" cy="0"/>
        </a:xfrm>
      </p:grpSpPr>
      <p:sp>
        <p:nvSpPr>
          <p:cNvPr id="347" name="Google Shape;347;p49"/>
          <p:cNvSpPr txBox="1"/>
          <p:nvPr>
            <p:ph idx="1" type="body"/>
          </p:nvPr>
        </p:nvSpPr>
        <p:spPr>
          <a:xfrm>
            <a:off x="2825406" y="1200150"/>
            <a:ext cx="1524000" cy="304800"/>
          </a:xfrm>
          <a:prstGeom prst="rect">
            <a:avLst/>
          </a:prstGeom>
          <a:noFill/>
          <a:ln>
            <a:noFill/>
          </a:ln>
        </p:spPr>
        <p:txBody>
          <a:bodyPr anchorCtr="0" anchor="t" bIns="45700" lIns="91425" spcFirstLastPara="1" rIns="91425" wrap="square" tIns="45700"/>
          <a:lstStyle>
            <a:lvl1pPr indent="-228600" lvl="0" marL="457200" marR="0" rtl="0" algn="ctr">
              <a:spcBef>
                <a:spcPts val="240"/>
              </a:spcBef>
              <a:spcAft>
                <a:spcPts val="0"/>
              </a:spcAft>
              <a:buClr>
                <a:srgbClr val="0D2D6A"/>
              </a:buClr>
              <a:buSzPts val="1200"/>
              <a:buFont typeface="Arial"/>
              <a:buNone/>
              <a:defRPr b="1" i="0" sz="1200" u="none" cap="none" strike="noStrike">
                <a:solidFill>
                  <a:srgbClr val="C9C9C9"/>
                </a:solidFill>
                <a:latin typeface="Montserrat"/>
                <a:ea typeface="Montserrat"/>
                <a:cs typeface="Montserrat"/>
                <a:sym typeface="Montserrat"/>
              </a:defRPr>
            </a:lvl1pPr>
            <a:lvl2pPr indent="-330200" lvl="1" marL="914400" marR="0" rtl="0" algn="l">
              <a:spcBef>
                <a:spcPts val="320"/>
              </a:spcBef>
              <a:spcAft>
                <a:spcPts val="0"/>
              </a:spcAft>
              <a:buClr>
                <a:srgbClr val="0D2D6A"/>
              </a:buClr>
              <a:buSzPts val="1600"/>
              <a:buFont typeface="Arial"/>
              <a:buChar char="–"/>
              <a:defRPr b="0" i="0" sz="1600" u="none" cap="none" strike="noStrike">
                <a:solidFill>
                  <a:srgbClr val="A5A5A5"/>
                </a:solidFill>
                <a:latin typeface="Arial"/>
                <a:ea typeface="Arial"/>
                <a:cs typeface="Arial"/>
                <a:sym typeface="Arial"/>
              </a:defRPr>
            </a:lvl2pPr>
            <a:lvl3pPr indent="-330200" lvl="2" marL="1371600" marR="0" rtl="0" algn="l">
              <a:spcBef>
                <a:spcPts val="320"/>
              </a:spcBef>
              <a:spcAft>
                <a:spcPts val="0"/>
              </a:spcAft>
              <a:buClr>
                <a:srgbClr val="0D2D6A"/>
              </a:buClr>
              <a:buSzPts val="1600"/>
              <a:buFont typeface="Arial"/>
              <a:buChar char="•"/>
              <a:defRPr b="0" i="0" sz="1600" u="none" cap="none" strike="noStrike">
                <a:solidFill>
                  <a:srgbClr val="A5A5A5"/>
                </a:solidFill>
                <a:latin typeface="Arial"/>
                <a:ea typeface="Arial"/>
                <a:cs typeface="Arial"/>
                <a:sym typeface="Arial"/>
              </a:defRPr>
            </a:lvl3pPr>
            <a:lvl4pPr indent="-330200" lvl="3" marL="1828800" marR="0" rtl="0" algn="l">
              <a:spcBef>
                <a:spcPts val="320"/>
              </a:spcBef>
              <a:spcAft>
                <a:spcPts val="0"/>
              </a:spcAft>
              <a:buClr>
                <a:srgbClr val="0D2D6A"/>
              </a:buClr>
              <a:buSzPts val="1600"/>
              <a:buFont typeface="Arial"/>
              <a:buChar char="–"/>
              <a:defRPr b="0" i="0" sz="1600" u="none" cap="none" strike="noStrike">
                <a:solidFill>
                  <a:srgbClr val="A5A5A5"/>
                </a:solidFill>
                <a:latin typeface="Arial"/>
                <a:ea typeface="Arial"/>
                <a:cs typeface="Arial"/>
                <a:sym typeface="Arial"/>
              </a:defRPr>
            </a:lvl4pPr>
            <a:lvl5pPr indent="-228600" lvl="4" marL="2286000" marR="0" rtl="0" algn="ctr">
              <a:spcBef>
                <a:spcPts val="320"/>
              </a:spcBef>
              <a:spcAft>
                <a:spcPts val="0"/>
              </a:spcAft>
              <a:buClr>
                <a:srgbClr val="0D2D6A"/>
              </a:buClr>
              <a:buSzPts val="1600"/>
              <a:buFont typeface="Arial"/>
              <a:buNone/>
              <a:defRPr b="0" i="0" sz="160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48" name="Google Shape;348;p49"/>
          <p:cNvSpPr txBox="1"/>
          <p:nvPr>
            <p:ph idx="2" type="body"/>
          </p:nvPr>
        </p:nvSpPr>
        <p:spPr>
          <a:xfrm>
            <a:off x="4724400" y="1200150"/>
            <a:ext cx="1524000" cy="304800"/>
          </a:xfrm>
          <a:prstGeom prst="rect">
            <a:avLst/>
          </a:prstGeom>
          <a:noFill/>
          <a:ln>
            <a:noFill/>
          </a:ln>
        </p:spPr>
        <p:txBody>
          <a:bodyPr anchorCtr="0" anchor="t" bIns="45700" lIns="91425" spcFirstLastPara="1" rIns="91425" wrap="square" tIns="45700"/>
          <a:lstStyle>
            <a:lvl1pPr indent="-228600" lvl="0" marL="457200" marR="0" rtl="0" algn="ctr">
              <a:spcBef>
                <a:spcPts val="240"/>
              </a:spcBef>
              <a:spcAft>
                <a:spcPts val="0"/>
              </a:spcAft>
              <a:buClr>
                <a:srgbClr val="0D2D6A"/>
              </a:buClr>
              <a:buSzPts val="1200"/>
              <a:buFont typeface="Arial"/>
              <a:buNone/>
              <a:defRPr b="1" i="0" sz="1200" u="none" cap="none" strike="noStrike">
                <a:solidFill>
                  <a:srgbClr val="C9C9C9"/>
                </a:solidFill>
                <a:latin typeface="Montserrat"/>
                <a:ea typeface="Montserrat"/>
                <a:cs typeface="Montserrat"/>
                <a:sym typeface="Montserrat"/>
              </a:defRPr>
            </a:lvl1pPr>
            <a:lvl2pPr indent="-330200" lvl="1" marL="914400" marR="0" rtl="0" algn="l">
              <a:spcBef>
                <a:spcPts val="320"/>
              </a:spcBef>
              <a:spcAft>
                <a:spcPts val="0"/>
              </a:spcAft>
              <a:buClr>
                <a:srgbClr val="0D2D6A"/>
              </a:buClr>
              <a:buSzPts val="1600"/>
              <a:buFont typeface="Arial"/>
              <a:buChar char="–"/>
              <a:defRPr b="0" i="0" sz="1600" u="none" cap="none" strike="noStrike">
                <a:solidFill>
                  <a:srgbClr val="A5A5A5"/>
                </a:solidFill>
                <a:latin typeface="Arial"/>
                <a:ea typeface="Arial"/>
                <a:cs typeface="Arial"/>
                <a:sym typeface="Arial"/>
              </a:defRPr>
            </a:lvl2pPr>
            <a:lvl3pPr indent="-330200" lvl="2" marL="1371600" marR="0" rtl="0" algn="l">
              <a:spcBef>
                <a:spcPts val="320"/>
              </a:spcBef>
              <a:spcAft>
                <a:spcPts val="0"/>
              </a:spcAft>
              <a:buClr>
                <a:srgbClr val="0D2D6A"/>
              </a:buClr>
              <a:buSzPts val="1600"/>
              <a:buFont typeface="Arial"/>
              <a:buChar char="•"/>
              <a:defRPr b="0" i="0" sz="1600" u="none" cap="none" strike="noStrike">
                <a:solidFill>
                  <a:srgbClr val="A5A5A5"/>
                </a:solidFill>
                <a:latin typeface="Arial"/>
                <a:ea typeface="Arial"/>
                <a:cs typeface="Arial"/>
                <a:sym typeface="Arial"/>
              </a:defRPr>
            </a:lvl3pPr>
            <a:lvl4pPr indent="-330200" lvl="3" marL="1828800" marR="0" rtl="0" algn="l">
              <a:spcBef>
                <a:spcPts val="320"/>
              </a:spcBef>
              <a:spcAft>
                <a:spcPts val="0"/>
              </a:spcAft>
              <a:buClr>
                <a:srgbClr val="0D2D6A"/>
              </a:buClr>
              <a:buSzPts val="1600"/>
              <a:buFont typeface="Arial"/>
              <a:buChar char="–"/>
              <a:defRPr b="0" i="0" sz="1600" u="none" cap="none" strike="noStrike">
                <a:solidFill>
                  <a:srgbClr val="A5A5A5"/>
                </a:solidFill>
                <a:latin typeface="Arial"/>
                <a:ea typeface="Arial"/>
                <a:cs typeface="Arial"/>
                <a:sym typeface="Arial"/>
              </a:defRPr>
            </a:lvl4pPr>
            <a:lvl5pPr indent="-228600" lvl="4" marL="2286000" marR="0" rtl="0" algn="ctr">
              <a:spcBef>
                <a:spcPts val="320"/>
              </a:spcBef>
              <a:spcAft>
                <a:spcPts val="0"/>
              </a:spcAft>
              <a:buClr>
                <a:srgbClr val="0D2D6A"/>
              </a:buClr>
              <a:buSzPts val="1600"/>
              <a:buFont typeface="Arial"/>
              <a:buNone/>
              <a:defRPr b="0" i="0" sz="160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49" name="Google Shape;349;p49"/>
          <p:cNvSpPr txBox="1"/>
          <p:nvPr>
            <p:ph idx="3" type="body"/>
          </p:nvPr>
        </p:nvSpPr>
        <p:spPr>
          <a:xfrm>
            <a:off x="6705600" y="1200150"/>
            <a:ext cx="1524000" cy="304800"/>
          </a:xfrm>
          <a:prstGeom prst="rect">
            <a:avLst/>
          </a:prstGeom>
          <a:noFill/>
          <a:ln>
            <a:noFill/>
          </a:ln>
        </p:spPr>
        <p:txBody>
          <a:bodyPr anchorCtr="0" anchor="t" bIns="45700" lIns="91425" spcFirstLastPara="1" rIns="91425" wrap="square" tIns="45700"/>
          <a:lstStyle>
            <a:lvl1pPr indent="-228600" lvl="0" marL="457200" marR="0" rtl="0" algn="ctr">
              <a:spcBef>
                <a:spcPts val="240"/>
              </a:spcBef>
              <a:spcAft>
                <a:spcPts val="0"/>
              </a:spcAft>
              <a:buClr>
                <a:srgbClr val="0D2D6A"/>
              </a:buClr>
              <a:buSzPts val="1200"/>
              <a:buFont typeface="Arial"/>
              <a:buNone/>
              <a:defRPr b="1" i="0" sz="1200" u="none" cap="none" strike="noStrike">
                <a:solidFill>
                  <a:srgbClr val="C9C9C9"/>
                </a:solidFill>
                <a:latin typeface="Montserrat"/>
                <a:ea typeface="Montserrat"/>
                <a:cs typeface="Montserrat"/>
                <a:sym typeface="Montserrat"/>
              </a:defRPr>
            </a:lvl1pPr>
            <a:lvl2pPr indent="-330200" lvl="1" marL="914400" marR="0" rtl="0" algn="l">
              <a:spcBef>
                <a:spcPts val="320"/>
              </a:spcBef>
              <a:spcAft>
                <a:spcPts val="0"/>
              </a:spcAft>
              <a:buClr>
                <a:srgbClr val="0D2D6A"/>
              </a:buClr>
              <a:buSzPts val="1600"/>
              <a:buFont typeface="Arial"/>
              <a:buChar char="–"/>
              <a:defRPr b="0" i="0" sz="1600" u="none" cap="none" strike="noStrike">
                <a:solidFill>
                  <a:srgbClr val="A5A5A5"/>
                </a:solidFill>
                <a:latin typeface="Arial"/>
                <a:ea typeface="Arial"/>
                <a:cs typeface="Arial"/>
                <a:sym typeface="Arial"/>
              </a:defRPr>
            </a:lvl2pPr>
            <a:lvl3pPr indent="-330200" lvl="2" marL="1371600" marR="0" rtl="0" algn="l">
              <a:spcBef>
                <a:spcPts val="320"/>
              </a:spcBef>
              <a:spcAft>
                <a:spcPts val="0"/>
              </a:spcAft>
              <a:buClr>
                <a:srgbClr val="0D2D6A"/>
              </a:buClr>
              <a:buSzPts val="1600"/>
              <a:buFont typeface="Arial"/>
              <a:buChar char="•"/>
              <a:defRPr b="0" i="0" sz="1600" u="none" cap="none" strike="noStrike">
                <a:solidFill>
                  <a:srgbClr val="A5A5A5"/>
                </a:solidFill>
                <a:latin typeface="Arial"/>
                <a:ea typeface="Arial"/>
                <a:cs typeface="Arial"/>
                <a:sym typeface="Arial"/>
              </a:defRPr>
            </a:lvl3pPr>
            <a:lvl4pPr indent="-330200" lvl="3" marL="1828800" marR="0" rtl="0" algn="l">
              <a:spcBef>
                <a:spcPts val="320"/>
              </a:spcBef>
              <a:spcAft>
                <a:spcPts val="0"/>
              </a:spcAft>
              <a:buClr>
                <a:srgbClr val="0D2D6A"/>
              </a:buClr>
              <a:buSzPts val="1600"/>
              <a:buFont typeface="Arial"/>
              <a:buChar char="–"/>
              <a:defRPr b="0" i="0" sz="1600" u="none" cap="none" strike="noStrike">
                <a:solidFill>
                  <a:srgbClr val="A5A5A5"/>
                </a:solidFill>
                <a:latin typeface="Arial"/>
                <a:ea typeface="Arial"/>
                <a:cs typeface="Arial"/>
                <a:sym typeface="Arial"/>
              </a:defRPr>
            </a:lvl4pPr>
            <a:lvl5pPr indent="-228600" lvl="4" marL="2286000" marR="0" rtl="0" algn="ctr">
              <a:spcBef>
                <a:spcPts val="320"/>
              </a:spcBef>
              <a:spcAft>
                <a:spcPts val="0"/>
              </a:spcAft>
              <a:buClr>
                <a:srgbClr val="0D2D6A"/>
              </a:buClr>
              <a:buSzPts val="1600"/>
              <a:buFont typeface="Arial"/>
              <a:buNone/>
              <a:defRPr b="0" i="0" sz="160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50" name="Google Shape;350;p49"/>
          <p:cNvSpPr txBox="1"/>
          <p:nvPr>
            <p:ph idx="4" type="body"/>
          </p:nvPr>
        </p:nvSpPr>
        <p:spPr>
          <a:xfrm>
            <a:off x="762000" y="1200150"/>
            <a:ext cx="1524000" cy="304800"/>
          </a:xfrm>
          <a:prstGeom prst="rect">
            <a:avLst/>
          </a:prstGeom>
          <a:noFill/>
          <a:ln>
            <a:noFill/>
          </a:ln>
        </p:spPr>
        <p:txBody>
          <a:bodyPr anchorCtr="0" anchor="t" bIns="45700" lIns="91425" spcFirstLastPara="1" rIns="91425" wrap="square" tIns="45700"/>
          <a:lstStyle>
            <a:lvl1pPr indent="-228600" lvl="0" marL="457200" marR="0" rtl="0" algn="ctr">
              <a:spcBef>
                <a:spcPts val="240"/>
              </a:spcBef>
              <a:spcAft>
                <a:spcPts val="0"/>
              </a:spcAft>
              <a:buClr>
                <a:srgbClr val="0D2D6A"/>
              </a:buClr>
              <a:buSzPts val="1200"/>
              <a:buFont typeface="Arial"/>
              <a:buNone/>
              <a:defRPr b="1" i="0" sz="1200" u="none" cap="none" strike="noStrike">
                <a:solidFill>
                  <a:srgbClr val="C9C9C9"/>
                </a:solidFill>
                <a:latin typeface="Montserrat"/>
                <a:ea typeface="Montserrat"/>
                <a:cs typeface="Montserrat"/>
                <a:sym typeface="Montserrat"/>
              </a:defRPr>
            </a:lvl1pPr>
            <a:lvl2pPr indent="-330200" lvl="1" marL="914400" marR="0" rtl="0" algn="l">
              <a:spcBef>
                <a:spcPts val="320"/>
              </a:spcBef>
              <a:spcAft>
                <a:spcPts val="0"/>
              </a:spcAft>
              <a:buClr>
                <a:srgbClr val="0D2D6A"/>
              </a:buClr>
              <a:buSzPts val="1600"/>
              <a:buFont typeface="Arial"/>
              <a:buChar char="–"/>
              <a:defRPr b="0" i="0" sz="1600" u="none" cap="none" strike="noStrike">
                <a:solidFill>
                  <a:srgbClr val="A5A5A5"/>
                </a:solidFill>
                <a:latin typeface="Arial"/>
                <a:ea typeface="Arial"/>
                <a:cs typeface="Arial"/>
                <a:sym typeface="Arial"/>
              </a:defRPr>
            </a:lvl2pPr>
            <a:lvl3pPr indent="-330200" lvl="2" marL="1371600" marR="0" rtl="0" algn="l">
              <a:spcBef>
                <a:spcPts val="320"/>
              </a:spcBef>
              <a:spcAft>
                <a:spcPts val="0"/>
              </a:spcAft>
              <a:buClr>
                <a:srgbClr val="0D2D6A"/>
              </a:buClr>
              <a:buSzPts val="1600"/>
              <a:buFont typeface="Arial"/>
              <a:buChar char="•"/>
              <a:defRPr b="0" i="0" sz="1600" u="none" cap="none" strike="noStrike">
                <a:solidFill>
                  <a:srgbClr val="A5A5A5"/>
                </a:solidFill>
                <a:latin typeface="Arial"/>
                <a:ea typeface="Arial"/>
                <a:cs typeface="Arial"/>
                <a:sym typeface="Arial"/>
              </a:defRPr>
            </a:lvl3pPr>
            <a:lvl4pPr indent="-330200" lvl="3" marL="1828800" marR="0" rtl="0" algn="l">
              <a:spcBef>
                <a:spcPts val="320"/>
              </a:spcBef>
              <a:spcAft>
                <a:spcPts val="0"/>
              </a:spcAft>
              <a:buClr>
                <a:srgbClr val="0D2D6A"/>
              </a:buClr>
              <a:buSzPts val="1600"/>
              <a:buFont typeface="Arial"/>
              <a:buChar char="–"/>
              <a:defRPr b="0" i="0" sz="1600" u="none" cap="none" strike="noStrike">
                <a:solidFill>
                  <a:srgbClr val="A5A5A5"/>
                </a:solidFill>
                <a:latin typeface="Arial"/>
                <a:ea typeface="Arial"/>
                <a:cs typeface="Arial"/>
                <a:sym typeface="Arial"/>
              </a:defRPr>
            </a:lvl4pPr>
            <a:lvl5pPr indent="-228600" lvl="4" marL="2286000" marR="0" rtl="0" algn="ctr">
              <a:spcBef>
                <a:spcPts val="320"/>
              </a:spcBef>
              <a:spcAft>
                <a:spcPts val="0"/>
              </a:spcAft>
              <a:buClr>
                <a:srgbClr val="0D2D6A"/>
              </a:buClr>
              <a:buSzPts val="1600"/>
              <a:buFont typeface="Arial"/>
              <a:buNone/>
              <a:defRPr b="0" i="0" sz="160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51" name="Google Shape;351;p49"/>
          <p:cNvSpPr/>
          <p:nvPr>
            <p:ph idx="5" type="pic"/>
          </p:nvPr>
        </p:nvSpPr>
        <p:spPr>
          <a:xfrm>
            <a:off x="804001" y="1581150"/>
            <a:ext cx="1439998" cy="1439998"/>
          </a:xfrm>
          <a:prstGeom prst="ellipse">
            <a:avLst/>
          </a:prstGeom>
          <a:noFill/>
          <a:ln>
            <a:noFill/>
          </a:ln>
        </p:spPr>
        <p:txBody>
          <a:bodyPr anchorCtr="0" anchor="t" bIns="45700" lIns="91425" spcFirstLastPara="1" rIns="91425" wrap="square" tIns="45700"/>
          <a:lstStyle>
            <a:lvl1pPr lvl="0" marR="0" rtl="0" algn="ctr">
              <a:spcBef>
                <a:spcPts val="240"/>
              </a:spcBef>
              <a:spcAft>
                <a:spcPts val="0"/>
              </a:spcAft>
              <a:buClr>
                <a:srgbClr val="0D2D6A"/>
              </a:buClr>
              <a:buSzPts val="1200"/>
              <a:buFont typeface="Arial"/>
              <a:buNone/>
              <a:defRPr b="0" i="0" sz="1200" u="none" cap="none" strike="noStrike">
                <a:solidFill>
                  <a:srgbClr val="17252F"/>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52" name="Google Shape;352;p49"/>
          <p:cNvSpPr/>
          <p:nvPr>
            <p:ph idx="6" type="pic"/>
          </p:nvPr>
        </p:nvSpPr>
        <p:spPr>
          <a:xfrm>
            <a:off x="2825406" y="1581150"/>
            <a:ext cx="1439998" cy="1439998"/>
          </a:xfrm>
          <a:prstGeom prst="ellipse">
            <a:avLst/>
          </a:prstGeom>
          <a:noFill/>
          <a:ln>
            <a:noFill/>
          </a:ln>
        </p:spPr>
        <p:txBody>
          <a:bodyPr anchorCtr="0" anchor="t" bIns="45700" lIns="91425" spcFirstLastPara="1" rIns="91425" wrap="square" tIns="45700"/>
          <a:lstStyle>
            <a:lvl1pPr lvl="0" marR="0" rtl="0" algn="ctr">
              <a:spcBef>
                <a:spcPts val="240"/>
              </a:spcBef>
              <a:spcAft>
                <a:spcPts val="0"/>
              </a:spcAft>
              <a:buClr>
                <a:srgbClr val="0D2D6A"/>
              </a:buClr>
              <a:buSzPts val="1200"/>
              <a:buFont typeface="Arial"/>
              <a:buNone/>
              <a:defRPr b="0" i="0" sz="1200" u="none" cap="none" strike="noStrike">
                <a:solidFill>
                  <a:srgbClr val="17252F"/>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53" name="Google Shape;353;p49"/>
          <p:cNvSpPr/>
          <p:nvPr>
            <p:ph idx="7" type="pic"/>
          </p:nvPr>
        </p:nvSpPr>
        <p:spPr>
          <a:xfrm>
            <a:off x="4766401" y="1581150"/>
            <a:ext cx="1439998" cy="1439998"/>
          </a:xfrm>
          <a:prstGeom prst="ellipse">
            <a:avLst/>
          </a:prstGeom>
          <a:noFill/>
          <a:ln>
            <a:noFill/>
          </a:ln>
        </p:spPr>
        <p:txBody>
          <a:bodyPr anchorCtr="0" anchor="t" bIns="45700" lIns="91425" spcFirstLastPara="1" rIns="91425" wrap="square" tIns="45700"/>
          <a:lstStyle>
            <a:lvl1pPr lvl="0" marR="0" rtl="0" algn="ctr">
              <a:spcBef>
                <a:spcPts val="240"/>
              </a:spcBef>
              <a:spcAft>
                <a:spcPts val="0"/>
              </a:spcAft>
              <a:buClr>
                <a:srgbClr val="0D2D6A"/>
              </a:buClr>
              <a:buSzPts val="1200"/>
              <a:buFont typeface="Arial"/>
              <a:buNone/>
              <a:defRPr b="0" i="0" sz="1200" u="none" cap="none" strike="noStrike">
                <a:solidFill>
                  <a:srgbClr val="17252F"/>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54" name="Google Shape;354;p49"/>
          <p:cNvSpPr/>
          <p:nvPr>
            <p:ph idx="8" type="pic"/>
          </p:nvPr>
        </p:nvSpPr>
        <p:spPr>
          <a:xfrm>
            <a:off x="6747601" y="1581150"/>
            <a:ext cx="1439998" cy="1439998"/>
          </a:xfrm>
          <a:prstGeom prst="ellipse">
            <a:avLst/>
          </a:prstGeom>
          <a:noFill/>
          <a:ln>
            <a:noFill/>
          </a:ln>
        </p:spPr>
        <p:txBody>
          <a:bodyPr anchorCtr="0" anchor="t" bIns="45700" lIns="91425" spcFirstLastPara="1" rIns="91425" wrap="square" tIns="45700"/>
          <a:lstStyle>
            <a:lvl1pPr lvl="0" marR="0" rtl="0" algn="ctr">
              <a:spcBef>
                <a:spcPts val="240"/>
              </a:spcBef>
              <a:spcAft>
                <a:spcPts val="0"/>
              </a:spcAft>
              <a:buClr>
                <a:srgbClr val="0D2D6A"/>
              </a:buClr>
              <a:buSzPts val="1200"/>
              <a:buFont typeface="Arial"/>
              <a:buNone/>
              <a:defRPr b="0" i="0" sz="1200" u="none" cap="none" strike="noStrike">
                <a:solidFill>
                  <a:srgbClr val="17252F"/>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55" name="Google Shape;355;p49"/>
          <p:cNvSpPr txBox="1"/>
          <p:nvPr>
            <p:ph idx="9" type="body"/>
          </p:nvPr>
        </p:nvSpPr>
        <p:spPr>
          <a:xfrm>
            <a:off x="2590800" y="3409950"/>
            <a:ext cx="1828800" cy="533400"/>
          </a:xfrm>
          <a:prstGeom prst="rect">
            <a:avLst/>
          </a:prstGeom>
          <a:noFill/>
          <a:ln>
            <a:noFill/>
          </a:ln>
        </p:spPr>
        <p:txBody>
          <a:bodyPr anchorCtr="0" anchor="t" bIns="45700" lIns="91425" spcFirstLastPara="1" rIns="91425" wrap="square" tIns="45700"/>
          <a:lstStyle>
            <a:lvl1pPr indent="-228600" lvl="0" marL="457200" marR="0" rtl="0" algn="ctr">
              <a:spcBef>
                <a:spcPts val="180"/>
              </a:spcBef>
              <a:spcAft>
                <a:spcPts val="0"/>
              </a:spcAft>
              <a:buClr>
                <a:srgbClr val="0D2D6A"/>
              </a:buClr>
              <a:buSzPts val="900"/>
              <a:buFont typeface="Arial"/>
              <a:buNone/>
              <a:defRPr b="0" i="0" sz="900" u="none" cap="none" strike="noStrike">
                <a:solidFill>
                  <a:srgbClr val="A5A5A5"/>
                </a:solidFill>
                <a:latin typeface="Arial"/>
                <a:ea typeface="Arial"/>
                <a:cs typeface="Arial"/>
                <a:sym typeface="Arial"/>
              </a:defRPr>
            </a:lvl1pPr>
            <a:lvl2pPr indent="-228600" lvl="1" marL="914400" marR="0" rtl="0" algn="l">
              <a:spcBef>
                <a:spcPts val="240"/>
              </a:spcBef>
              <a:spcAft>
                <a:spcPts val="0"/>
              </a:spcAft>
              <a:buClr>
                <a:srgbClr val="0D2D6A"/>
              </a:buClr>
              <a:buSzPts val="1200"/>
              <a:buFont typeface="Arial"/>
              <a:buNone/>
              <a:defRPr b="0" i="0" sz="1200" u="none" cap="none" strike="noStrike">
                <a:solidFill>
                  <a:srgbClr val="AEAEAE"/>
                </a:solidFill>
                <a:latin typeface="Arial"/>
                <a:ea typeface="Arial"/>
                <a:cs typeface="Arial"/>
                <a:sym typeface="Arial"/>
              </a:defRPr>
            </a:lvl2pPr>
            <a:lvl3pPr indent="-228600" lvl="2" marL="1371600" marR="0" rtl="0" algn="l">
              <a:spcBef>
                <a:spcPts val="240"/>
              </a:spcBef>
              <a:spcAft>
                <a:spcPts val="0"/>
              </a:spcAft>
              <a:buClr>
                <a:srgbClr val="0D2D6A"/>
              </a:buClr>
              <a:buSzPts val="1200"/>
              <a:buFont typeface="Arial"/>
              <a:buNone/>
              <a:defRPr b="0" i="0" sz="1200" u="none" cap="none" strike="noStrike">
                <a:solidFill>
                  <a:srgbClr val="AEAEAE"/>
                </a:solidFill>
                <a:latin typeface="Arial"/>
                <a:ea typeface="Arial"/>
                <a:cs typeface="Arial"/>
                <a:sym typeface="Arial"/>
              </a:defRPr>
            </a:lvl3pPr>
            <a:lvl4pPr indent="-228600" lvl="3" marL="1828800" marR="0" rtl="0" algn="l">
              <a:spcBef>
                <a:spcPts val="240"/>
              </a:spcBef>
              <a:spcAft>
                <a:spcPts val="0"/>
              </a:spcAft>
              <a:buClr>
                <a:srgbClr val="0D2D6A"/>
              </a:buClr>
              <a:buSzPts val="1200"/>
              <a:buFont typeface="Arial"/>
              <a:buNone/>
              <a:defRPr b="0" i="0" sz="1200" u="none" cap="none" strike="noStrike">
                <a:solidFill>
                  <a:srgbClr val="AEAEAE"/>
                </a:solidFill>
                <a:latin typeface="Arial"/>
                <a:ea typeface="Arial"/>
                <a:cs typeface="Arial"/>
                <a:sym typeface="Arial"/>
              </a:defRPr>
            </a:lvl4pPr>
            <a:lvl5pPr indent="-228600" lvl="4" marL="2286000" marR="0" rtl="0" algn="l">
              <a:spcBef>
                <a:spcPts val="240"/>
              </a:spcBef>
              <a:spcAft>
                <a:spcPts val="0"/>
              </a:spcAft>
              <a:buClr>
                <a:srgbClr val="0D2D6A"/>
              </a:buClr>
              <a:buSzPts val="1200"/>
              <a:buFont typeface="Arial"/>
              <a:buNone/>
              <a:defRPr b="0" i="0" sz="1200" u="none" cap="none" strike="noStrike">
                <a:solidFill>
                  <a:srgbClr val="AEAEAE"/>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56" name="Google Shape;356;p49"/>
          <p:cNvSpPr txBox="1"/>
          <p:nvPr>
            <p:ph idx="13" type="body"/>
          </p:nvPr>
        </p:nvSpPr>
        <p:spPr>
          <a:xfrm>
            <a:off x="4572000" y="3409950"/>
            <a:ext cx="1828800" cy="533400"/>
          </a:xfrm>
          <a:prstGeom prst="rect">
            <a:avLst/>
          </a:prstGeom>
          <a:noFill/>
          <a:ln>
            <a:noFill/>
          </a:ln>
        </p:spPr>
        <p:txBody>
          <a:bodyPr anchorCtr="0" anchor="t" bIns="45700" lIns="91425" spcFirstLastPara="1" rIns="91425" wrap="square" tIns="45700"/>
          <a:lstStyle>
            <a:lvl1pPr indent="-228600" lvl="0" marL="457200" marR="0" rtl="0" algn="ctr">
              <a:spcBef>
                <a:spcPts val="180"/>
              </a:spcBef>
              <a:spcAft>
                <a:spcPts val="0"/>
              </a:spcAft>
              <a:buClr>
                <a:srgbClr val="0D2D6A"/>
              </a:buClr>
              <a:buSzPts val="900"/>
              <a:buFont typeface="Arial"/>
              <a:buNone/>
              <a:defRPr b="0" i="0" sz="900" u="none" cap="none" strike="noStrike">
                <a:solidFill>
                  <a:srgbClr val="A5A5A5"/>
                </a:solidFill>
                <a:latin typeface="Arial"/>
                <a:ea typeface="Arial"/>
                <a:cs typeface="Arial"/>
                <a:sym typeface="Arial"/>
              </a:defRPr>
            </a:lvl1pPr>
            <a:lvl2pPr indent="-228600" lvl="1" marL="914400" marR="0" rtl="0" algn="l">
              <a:spcBef>
                <a:spcPts val="240"/>
              </a:spcBef>
              <a:spcAft>
                <a:spcPts val="0"/>
              </a:spcAft>
              <a:buClr>
                <a:srgbClr val="0D2D6A"/>
              </a:buClr>
              <a:buSzPts val="1200"/>
              <a:buFont typeface="Arial"/>
              <a:buNone/>
              <a:defRPr b="0" i="0" sz="1200" u="none" cap="none" strike="noStrike">
                <a:solidFill>
                  <a:srgbClr val="AEAEAE"/>
                </a:solidFill>
                <a:latin typeface="Arial"/>
                <a:ea typeface="Arial"/>
                <a:cs typeface="Arial"/>
                <a:sym typeface="Arial"/>
              </a:defRPr>
            </a:lvl2pPr>
            <a:lvl3pPr indent="-228600" lvl="2" marL="1371600" marR="0" rtl="0" algn="l">
              <a:spcBef>
                <a:spcPts val="240"/>
              </a:spcBef>
              <a:spcAft>
                <a:spcPts val="0"/>
              </a:spcAft>
              <a:buClr>
                <a:srgbClr val="0D2D6A"/>
              </a:buClr>
              <a:buSzPts val="1200"/>
              <a:buFont typeface="Arial"/>
              <a:buNone/>
              <a:defRPr b="0" i="0" sz="1200" u="none" cap="none" strike="noStrike">
                <a:solidFill>
                  <a:srgbClr val="AEAEAE"/>
                </a:solidFill>
                <a:latin typeface="Arial"/>
                <a:ea typeface="Arial"/>
                <a:cs typeface="Arial"/>
                <a:sym typeface="Arial"/>
              </a:defRPr>
            </a:lvl3pPr>
            <a:lvl4pPr indent="-228600" lvl="3" marL="1828800" marR="0" rtl="0" algn="l">
              <a:spcBef>
                <a:spcPts val="240"/>
              </a:spcBef>
              <a:spcAft>
                <a:spcPts val="0"/>
              </a:spcAft>
              <a:buClr>
                <a:srgbClr val="0D2D6A"/>
              </a:buClr>
              <a:buSzPts val="1200"/>
              <a:buFont typeface="Arial"/>
              <a:buNone/>
              <a:defRPr b="0" i="0" sz="1200" u="none" cap="none" strike="noStrike">
                <a:solidFill>
                  <a:srgbClr val="AEAEAE"/>
                </a:solidFill>
                <a:latin typeface="Arial"/>
                <a:ea typeface="Arial"/>
                <a:cs typeface="Arial"/>
                <a:sym typeface="Arial"/>
              </a:defRPr>
            </a:lvl4pPr>
            <a:lvl5pPr indent="-228600" lvl="4" marL="2286000" marR="0" rtl="0" algn="l">
              <a:spcBef>
                <a:spcPts val="240"/>
              </a:spcBef>
              <a:spcAft>
                <a:spcPts val="0"/>
              </a:spcAft>
              <a:buClr>
                <a:srgbClr val="0D2D6A"/>
              </a:buClr>
              <a:buSzPts val="1200"/>
              <a:buFont typeface="Arial"/>
              <a:buNone/>
              <a:defRPr b="0" i="0" sz="1200" u="none" cap="none" strike="noStrike">
                <a:solidFill>
                  <a:srgbClr val="AEAEAE"/>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57" name="Google Shape;357;p49"/>
          <p:cNvSpPr txBox="1"/>
          <p:nvPr>
            <p:ph idx="14" type="body"/>
          </p:nvPr>
        </p:nvSpPr>
        <p:spPr>
          <a:xfrm>
            <a:off x="6553200" y="3409950"/>
            <a:ext cx="1828800" cy="533400"/>
          </a:xfrm>
          <a:prstGeom prst="rect">
            <a:avLst/>
          </a:prstGeom>
          <a:noFill/>
          <a:ln>
            <a:noFill/>
          </a:ln>
        </p:spPr>
        <p:txBody>
          <a:bodyPr anchorCtr="0" anchor="t" bIns="45700" lIns="91425" spcFirstLastPara="1" rIns="91425" wrap="square" tIns="45700"/>
          <a:lstStyle>
            <a:lvl1pPr indent="-228600" lvl="0" marL="457200" marR="0" rtl="0" algn="ctr">
              <a:spcBef>
                <a:spcPts val="180"/>
              </a:spcBef>
              <a:spcAft>
                <a:spcPts val="0"/>
              </a:spcAft>
              <a:buClr>
                <a:srgbClr val="0D2D6A"/>
              </a:buClr>
              <a:buSzPts val="900"/>
              <a:buFont typeface="Arial"/>
              <a:buNone/>
              <a:defRPr b="0" i="0" sz="900" u="none" cap="none" strike="noStrike">
                <a:solidFill>
                  <a:srgbClr val="A5A5A5"/>
                </a:solidFill>
                <a:latin typeface="Arial"/>
                <a:ea typeface="Arial"/>
                <a:cs typeface="Arial"/>
                <a:sym typeface="Arial"/>
              </a:defRPr>
            </a:lvl1pPr>
            <a:lvl2pPr indent="-228600" lvl="1" marL="914400" marR="0" rtl="0" algn="l">
              <a:spcBef>
                <a:spcPts val="240"/>
              </a:spcBef>
              <a:spcAft>
                <a:spcPts val="0"/>
              </a:spcAft>
              <a:buClr>
                <a:srgbClr val="0D2D6A"/>
              </a:buClr>
              <a:buSzPts val="1200"/>
              <a:buFont typeface="Arial"/>
              <a:buNone/>
              <a:defRPr b="0" i="0" sz="1200" u="none" cap="none" strike="noStrike">
                <a:solidFill>
                  <a:srgbClr val="AEAEAE"/>
                </a:solidFill>
                <a:latin typeface="Arial"/>
                <a:ea typeface="Arial"/>
                <a:cs typeface="Arial"/>
                <a:sym typeface="Arial"/>
              </a:defRPr>
            </a:lvl2pPr>
            <a:lvl3pPr indent="-228600" lvl="2" marL="1371600" marR="0" rtl="0" algn="l">
              <a:spcBef>
                <a:spcPts val="240"/>
              </a:spcBef>
              <a:spcAft>
                <a:spcPts val="0"/>
              </a:spcAft>
              <a:buClr>
                <a:srgbClr val="0D2D6A"/>
              </a:buClr>
              <a:buSzPts val="1200"/>
              <a:buFont typeface="Arial"/>
              <a:buNone/>
              <a:defRPr b="0" i="0" sz="1200" u="none" cap="none" strike="noStrike">
                <a:solidFill>
                  <a:srgbClr val="AEAEAE"/>
                </a:solidFill>
                <a:latin typeface="Arial"/>
                <a:ea typeface="Arial"/>
                <a:cs typeface="Arial"/>
                <a:sym typeface="Arial"/>
              </a:defRPr>
            </a:lvl3pPr>
            <a:lvl4pPr indent="-228600" lvl="3" marL="1828800" marR="0" rtl="0" algn="l">
              <a:spcBef>
                <a:spcPts val="240"/>
              </a:spcBef>
              <a:spcAft>
                <a:spcPts val="0"/>
              </a:spcAft>
              <a:buClr>
                <a:srgbClr val="0D2D6A"/>
              </a:buClr>
              <a:buSzPts val="1200"/>
              <a:buFont typeface="Arial"/>
              <a:buNone/>
              <a:defRPr b="0" i="0" sz="1200" u="none" cap="none" strike="noStrike">
                <a:solidFill>
                  <a:srgbClr val="AEAEAE"/>
                </a:solidFill>
                <a:latin typeface="Arial"/>
                <a:ea typeface="Arial"/>
                <a:cs typeface="Arial"/>
                <a:sym typeface="Arial"/>
              </a:defRPr>
            </a:lvl4pPr>
            <a:lvl5pPr indent="-228600" lvl="4" marL="2286000" marR="0" rtl="0" algn="l">
              <a:spcBef>
                <a:spcPts val="240"/>
              </a:spcBef>
              <a:spcAft>
                <a:spcPts val="0"/>
              </a:spcAft>
              <a:buClr>
                <a:srgbClr val="0D2D6A"/>
              </a:buClr>
              <a:buSzPts val="1200"/>
              <a:buFont typeface="Arial"/>
              <a:buNone/>
              <a:defRPr b="0" i="0" sz="1200" u="none" cap="none" strike="noStrike">
                <a:solidFill>
                  <a:srgbClr val="AEAEAE"/>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58" name="Google Shape;358;p49"/>
          <p:cNvSpPr txBox="1"/>
          <p:nvPr>
            <p:ph idx="15" type="body"/>
          </p:nvPr>
        </p:nvSpPr>
        <p:spPr>
          <a:xfrm>
            <a:off x="609600" y="3409950"/>
            <a:ext cx="1828800" cy="533400"/>
          </a:xfrm>
          <a:prstGeom prst="rect">
            <a:avLst/>
          </a:prstGeom>
          <a:noFill/>
          <a:ln>
            <a:noFill/>
          </a:ln>
        </p:spPr>
        <p:txBody>
          <a:bodyPr anchorCtr="0" anchor="t" bIns="45700" lIns="91425" spcFirstLastPara="1" rIns="91425" wrap="square" tIns="45700"/>
          <a:lstStyle>
            <a:lvl1pPr indent="-228600" lvl="0" marL="457200" marR="0" rtl="0" algn="ctr">
              <a:spcBef>
                <a:spcPts val="180"/>
              </a:spcBef>
              <a:spcAft>
                <a:spcPts val="0"/>
              </a:spcAft>
              <a:buClr>
                <a:srgbClr val="0D2D6A"/>
              </a:buClr>
              <a:buSzPts val="900"/>
              <a:buFont typeface="Arial"/>
              <a:buNone/>
              <a:defRPr b="0" i="0" sz="900" u="none" cap="none" strike="noStrike">
                <a:solidFill>
                  <a:srgbClr val="A5A5A5"/>
                </a:solidFill>
                <a:latin typeface="Arial"/>
                <a:ea typeface="Arial"/>
                <a:cs typeface="Arial"/>
                <a:sym typeface="Arial"/>
              </a:defRPr>
            </a:lvl1pPr>
            <a:lvl2pPr indent="-228600" lvl="1" marL="914400" marR="0" rtl="0" algn="l">
              <a:spcBef>
                <a:spcPts val="240"/>
              </a:spcBef>
              <a:spcAft>
                <a:spcPts val="0"/>
              </a:spcAft>
              <a:buClr>
                <a:srgbClr val="0D2D6A"/>
              </a:buClr>
              <a:buSzPts val="1200"/>
              <a:buFont typeface="Arial"/>
              <a:buNone/>
              <a:defRPr b="0" i="0" sz="1200" u="none" cap="none" strike="noStrike">
                <a:solidFill>
                  <a:srgbClr val="AEAEAE"/>
                </a:solidFill>
                <a:latin typeface="Arial"/>
                <a:ea typeface="Arial"/>
                <a:cs typeface="Arial"/>
                <a:sym typeface="Arial"/>
              </a:defRPr>
            </a:lvl2pPr>
            <a:lvl3pPr indent="-228600" lvl="2" marL="1371600" marR="0" rtl="0" algn="l">
              <a:spcBef>
                <a:spcPts val="240"/>
              </a:spcBef>
              <a:spcAft>
                <a:spcPts val="0"/>
              </a:spcAft>
              <a:buClr>
                <a:srgbClr val="0D2D6A"/>
              </a:buClr>
              <a:buSzPts val="1200"/>
              <a:buFont typeface="Arial"/>
              <a:buNone/>
              <a:defRPr b="0" i="0" sz="1200" u="none" cap="none" strike="noStrike">
                <a:solidFill>
                  <a:srgbClr val="AEAEAE"/>
                </a:solidFill>
                <a:latin typeface="Arial"/>
                <a:ea typeface="Arial"/>
                <a:cs typeface="Arial"/>
                <a:sym typeface="Arial"/>
              </a:defRPr>
            </a:lvl3pPr>
            <a:lvl4pPr indent="-228600" lvl="3" marL="1828800" marR="0" rtl="0" algn="l">
              <a:spcBef>
                <a:spcPts val="240"/>
              </a:spcBef>
              <a:spcAft>
                <a:spcPts val="0"/>
              </a:spcAft>
              <a:buClr>
                <a:srgbClr val="0D2D6A"/>
              </a:buClr>
              <a:buSzPts val="1200"/>
              <a:buFont typeface="Arial"/>
              <a:buNone/>
              <a:defRPr b="0" i="0" sz="1200" u="none" cap="none" strike="noStrike">
                <a:solidFill>
                  <a:srgbClr val="AEAEAE"/>
                </a:solidFill>
                <a:latin typeface="Arial"/>
                <a:ea typeface="Arial"/>
                <a:cs typeface="Arial"/>
                <a:sym typeface="Arial"/>
              </a:defRPr>
            </a:lvl4pPr>
            <a:lvl5pPr indent="-228600" lvl="4" marL="2286000" marR="0" rtl="0" algn="l">
              <a:spcBef>
                <a:spcPts val="240"/>
              </a:spcBef>
              <a:spcAft>
                <a:spcPts val="0"/>
              </a:spcAft>
              <a:buClr>
                <a:srgbClr val="0D2D6A"/>
              </a:buClr>
              <a:buSzPts val="1200"/>
              <a:buFont typeface="Arial"/>
              <a:buNone/>
              <a:defRPr b="0" i="0" sz="1200" u="none" cap="none" strike="noStrike">
                <a:solidFill>
                  <a:srgbClr val="AEAEAE"/>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59" name="Google Shape;359;p49"/>
          <p:cNvSpPr txBox="1"/>
          <p:nvPr>
            <p:ph type="title"/>
          </p:nvPr>
        </p:nvSpPr>
        <p:spPr>
          <a:xfrm>
            <a:off x="762000" y="438150"/>
            <a:ext cx="7620000" cy="85725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Clr>
                <a:srgbClr val="141415"/>
              </a:buClr>
              <a:buSzPts val="2400"/>
              <a:buFont typeface="Montserrat"/>
              <a:buNone/>
              <a:defRPr b="1" i="0" sz="2400" u="none" cap="none" strike="noStrike">
                <a:solidFill>
                  <a:srgbClr val="141415"/>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60" name="Google Shape;360;p49"/>
          <p:cNvSpPr txBox="1"/>
          <p:nvPr>
            <p:ph idx="16" type="body"/>
          </p:nvPr>
        </p:nvSpPr>
        <p:spPr>
          <a:xfrm>
            <a:off x="2057400" y="457200"/>
            <a:ext cx="5029200" cy="323850"/>
          </a:xfrm>
          <a:prstGeom prst="rect">
            <a:avLst/>
          </a:prstGeom>
          <a:noFill/>
          <a:ln>
            <a:noFill/>
          </a:ln>
        </p:spPr>
        <p:txBody>
          <a:bodyPr anchorCtr="0" anchor="t" bIns="45700" lIns="91425" spcFirstLastPara="1" rIns="91425" wrap="square" tIns="45700"/>
          <a:lstStyle>
            <a:lvl1pPr indent="-228600" lvl="0" marL="457200" marR="0" rtl="0" algn="ctr">
              <a:spcBef>
                <a:spcPts val="180"/>
              </a:spcBef>
              <a:spcAft>
                <a:spcPts val="0"/>
              </a:spcAft>
              <a:buClr>
                <a:srgbClr val="0D2D6A"/>
              </a:buClr>
              <a:buSzPts val="900"/>
              <a:buFont typeface="Arial"/>
              <a:buNone/>
              <a:defRPr b="1" i="0" sz="900" u="none" cap="none" strike="noStrike">
                <a:solidFill>
                  <a:srgbClr val="6F6F6F"/>
                </a:solidFill>
                <a:latin typeface="Montserrat"/>
                <a:ea typeface="Montserrat"/>
                <a:cs typeface="Montserrat"/>
                <a:sym typeface="Montserrat"/>
              </a:defRPr>
            </a:lvl1pPr>
            <a:lvl2pPr indent="-228600" lvl="1" marL="9144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2pPr>
            <a:lvl3pPr indent="-228600" lvl="2" marL="13716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3pPr>
            <a:lvl4pPr indent="-228600" lvl="3" marL="18288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4pPr>
            <a:lvl5pPr indent="-228600" lvl="4" marL="22860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361" name="Shape 361"/>
        <p:cNvGrpSpPr/>
        <p:nvPr/>
      </p:nvGrpSpPr>
      <p:grpSpPr>
        <a:xfrm>
          <a:off x="0" y="0"/>
          <a:ext cx="0" cy="0"/>
          <a:chOff x="0" y="0"/>
          <a:chExt cx="0" cy="0"/>
        </a:xfrm>
      </p:grpSpPr>
      <p:sp>
        <p:nvSpPr>
          <p:cNvPr id="362" name="Google Shape;362;p50"/>
          <p:cNvSpPr txBox="1"/>
          <p:nvPr>
            <p:ph type="title"/>
          </p:nvPr>
        </p:nvSpPr>
        <p:spPr>
          <a:xfrm>
            <a:off x="722313" y="3305176"/>
            <a:ext cx="7772400" cy="1021556"/>
          </a:xfrm>
          <a:prstGeom prst="rect">
            <a:avLst/>
          </a:prstGeom>
          <a:noFill/>
          <a:ln>
            <a:noFill/>
          </a:ln>
        </p:spPr>
        <p:txBody>
          <a:bodyPr anchorCtr="0" anchor="t" bIns="45700" lIns="91425" spcFirstLastPara="1" rIns="91425" wrap="square" tIns="45700"/>
          <a:lstStyle>
            <a:lvl1pPr lvl="0" marR="0" rtl="0" algn="l">
              <a:spcBef>
                <a:spcPts val="0"/>
              </a:spcBef>
              <a:spcAft>
                <a:spcPts val="0"/>
              </a:spcAft>
              <a:buClr>
                <a:srgbClr val="6F6F6F"/>
              </a:buClr>
              <a:buSzPts val="2800"/>
              <a:buFont typeface="Montserrat"/>
              <a:buNone/>
              <a:defRPr b="1" i="0" sz="2800" u="none" cap="none" strike="noStrike">
                <a:solidFill>
                  <a:srgbClr val="6F6F6F"/>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63" name="Google Shape;363;p50"/>
          <p:cNvSpPr txBox="1"/>
          <p:nvPr>
            <p:ph idx="1" type="body"/>
          </p:nvPr>
        </p:nvSpPr>
        <p:spPr>
          <a:xfrm>
            <a:off x="722313" y="2180035"/>
            <a:ext cx="7772400" cy="1125140"/>
          </a:xfrm>
          <a:prstGeom prst="rect">
            <a:avLst/>
          </a:prstGeom>
          <a:noFill/>
          <a:ln>
            <a:noFill/>
          </a:ln>
        </p:spPr>
        <p:txBody>
          <a:bodyPr anchorCtr="0" anchor="b" bIns="45700" lIns="91425" spcFirstLastPara="1" rIns="91425" wrap="square" tIns="45700"/>
          <a:lstStyle>
            <a:lvl1pPr indent="-228600" lvl="0" marL="457200" marR="0" rtl="0" algn="l">
              <a:spcBef>
                <a:spcPts val="400"/>
              </a:spcBef>
              <a:spcAft>
                <a:spcPts val="0"/>
              </a:spcAft>
              <a:buClr>
                <a:srgbClr val="0D2D6A"/>
              </a:buClr>
              <a:buSzPts val="2000"/>
              <a:buFont typeface="Arial"/>
              <a:buNone/>
              <a:defRPr b="0" i="0" sz="2000" u="none" cap="none" strike="noStrike">
                <a:solidFill>
                  <a:srgbClr val="B7B7B7"/>
                </a:solidFill>
                <a:latin typeface="Arial"/>
                <a:ea typeface="Arial"/>
                <a:cs typeface="Arial"/>
                <a:sym typeface="Arial"/>
              </a:defRPr>
            </a:lvl1pPr>
            <a:lvl2pPr indent="-228600" lvl="1" marL="914400" marR="0" rtl="0" algn="l">
              <a:spcBef>
                <a:spcPts val="360"/>
              </a:spcBef>
              <a:spcAft>
                <a:spcPts val="0"/>
              </a:spcAft>
              <a:buClr>
                <a:srgbClr val="0D2D6A"/>
              </a:buClr>
              <a:buSzPts val="1800"/>
              <a:buFont typeface="Arial"/>
              <a:buNone/>
              <a:defRPr b="0" i="0" sz="1800" u="none" cap="none" strike="noStrike">
                <a:solidFill>
                  <a:srgbClr val="B7B7B7"/>
                </a:solidFill>
                <a:latin typeface="Arial"/>
                <a:ea typeface="Arial"/>
                <a:cs typeface="Arial"/>
                <a:sym typeface="Arial"/>
              </a:defRPr>
            </a:lvl2pPr>
            <a:lvl3pPr indent="-228600" lvl="2" marL="1371600" marR="0" rtl="0" algn="l">
              <a:spcBef>
                <a:spcPts val="320"/>
              </a:spcBef>
              <a:spcAft>
                <a:spcPts val="0"/>
              </a:spcAft>
              <a:buClr>
                <a:srgbClr val="0D2D6A"/>
              </a:buClr>
              <a:buSzPts val="1600"/>
              <a:buFont typeface="Arial"/>
              <a:buNone/>
              <a:defRPr b="0" i="0" sz="1600" u="none" cap="none" strike="noStrike">
                <a:solidFill>
                  <a:srgbClr val="B7B7B7"/>
                </a:solidFill>
                <a:latin typeface="Arial"/>
                <a:ea typeface="Arial"/>
                <a:cs typeface="Arial"/>
                <a:sym typeface="Arial"/>
              </a:defRPr>
            </a:lvl3pPr>
            <a:lvl4pPr indent="-228600" lvl="3" marL="1828800" marR="0" rtl="0" algn="l">
              <a:spcBef>
                <a:spcPts val="280"/>
              </a:spcBef>
              <a:spcAft>
                <a:spcPts val="0"/>
              </a:spcAft>
              <a:buClr>
                <a:srgbClr val="0D2D6A"/>
              </a:buClr>
              <a:buSzPts val="1400"/>
              <a:buFont typeface="Arial"/>
              <a:buNone/>
              <a:defRPr b="0" i="0" sz="1400" u="none" cap="none" strike="noStrike">
                <a:solidFill>
                  <a:srgbClr val="B7B7B7"/>
                </a:solidFill>
                <a:latin typeface="Arial"/>
                <a:ea typeface="Arial"/>
                <a:cs typeface="Arial"/>
                <a:sym typeface="Arial"/>
              </a:defRPr>
            </a:lvl4pPr>
            <a:lvl5pPr indent="-228600" lvl="4" marL="2286000" marR="0" rtl="0" algn="l">
              <a:spcBef>
                <a:spcPts val="280"/>
              </a:spcBef>
              <a:spcAft>
                <a:spcPts val="0"/>
              </a:spcAft>
              <a:buClr>
                <a:srgbClr val="0D2D6A"/>
              </a:buClr>
              <a:buSzPts val="1400"/>
              <a:buFont typeface="Arial"/>
              <a:buNone/>
              <a:defRPr b="0" i="0" sz="1400" u="none" cap="none" strike="noStrike">
                <a:solidFill>
                  <a:srgbClr val="B7B7B7"/>
                </a:solidFill>
                <a:latin typeface="Arial"/>
                <a:ea typeface="Arial"/>
                <a:cs typeface="Arial"/>
                <a:sym typeface="Arial"/>
              </a:defRPr>
            </a:lvl5pPr>
            <a:lvl6pPr indent="-228600" lvl="5" marL="2743200" marR="0" rtl="0" algn="l">
              <a:spcBef>
                <a:spcPts val="280"/>
              </a:spcBef>
              <a:spcAft>
                <a:spcPts val="0"/>
              </a:spcAft>
              <a:buClr>
                <a:srgbClr val="B7B7B7"/>
              </a:buClr>
              <a:buSzPts val="1400"/>
              <a:buFont typeface="Arial"/>
              <a:buNone/>
              <a:defRPr b="0" i="0" sz="1400" u="none" cap="none" strike="noStrike">
                <a:solidFill>
                  <a:srgbClr val="B7B7B7"/>
                </a:solidFill>
                <a:latin typeface="Calibri"/>
                <a:ea typeface="Calibri"/>
                <a:cs typeface="Calibri"/>
                <a:sym typeface="Calibri"/>
              </a:defRPr>
            </a:lvl6pPr>
            <a:lvl7pPr indent="-228600" lvl="6" marL="3200400" marR="0" rtl="0" algn="l">
              <a:spcBef>
                <a:spcPts val="280"/>
              </a:spcBef>
              <a:spcAft>
                <a:spcPts val="0"/>
              </a:spcAft>
              <a:buClr>
                <a:srgbClr val="B7B7B7"/>
              </a:buClr>
              <a:buSzPts val="1400"/>
              <a:buFont typeface="Arial"/>
              <a:buNone/>
              <a:defRPr b="0" i="0" sz="1400" u="none" cap="none" strike="noStrike">
                <a:solidFill>
                  <a:srgbClr val="B7B7B7"/>
                </a:solidFill>
                <a:latin typeface="Calibri"/>
                <a:ea typeface="Calibri"/>
                <a:cs typeface="Calibri"/>
                <a:sym typeface="Calibri"/>
              </a:defRPr>
            </a:lvl7pPr>
            <a:lvl8pPr indent="-228600" lvl="7" marL="3657600" marR="0" rtl="0" algn="l">
              <a:spcBef>
                <a:spcPts val="280"/>
              </a:spcBef>
              <a:spcAft>
                <a:spcPts val="0"/>
              </a:spcAft>
              <a:buClr>
                <a:srgbClr val="B7B7B7"/>
              </a:buClr>
              <a:buSzPts val="1400"/>
              <a:buFont typeface="Arial"/>
              <a:buNone/>
              <a:defRPr b="0" i="0" sz="1400" u="none" cap="none" strike="noStrike">
                <a:solidFill>
                  <a:srgbClr val="B7B7B7"/>
                </a:solidFill>
                <a:latin typeface="Calibri"/>
                <a:ea typeface="Calibri"/>
                <a:cs typeface="Calibri"/>
                <a:sym typeface="Calibri"/>
              </a:defRPr>
            </a:lvl8pPr>
            <a:lvl9pPr indent="-228600" lvl="8" marL="4114800" marR="0" rtl="0" algn="l">
              <a:spcBef>
                <a:spcPts val="280"/>
              </a:spcBef>
              <a:spcAft>
                <a:spcPts val="0"/>
              </a:spcAft>
              <a:buClr>
                <a:srgbClr val="B7B7B7"/>
              </a:buClr>
              <a:buSzPts val="1400"/>
              <a:buFont typeface="Arial"/>
              <a:buNone/>
              <a:defRPr b="0" i="0" sz="1400" u="none" cap="none" strike="noStrike">
                <a:solidFill>
                  <a:srgbClr val="B7B7B7"/>
                </a:solidFill>
                <a:latin typeface="Calibri"/>
                <a:ea typeface="Calibri"/>
                <a:cs typeface="Calibri"/>
                <a:sym typeface="Calibri"/>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p:cSld name="Title Only">
    <p:spTree>
      <p:nvGrpSpPr>
        <p:cNvPr id="50" name="Shape 50"/>
        <p:cNvGrpSpPr/>
        <p:nvPr/>
      </p:nvGrpSpPr>
      <p:grpSpPr>
        <a:xfrm>
          <a:off x="0" y="0"/>
          <a:ext cx="0" cy="0"/>
          <a:chOff x="0" y="0"/>
          <a:chExt cx="0" cy="0"/>
        </a:xfrm>
      </p:grpSpPr>
      <p:sp>
        <p:nvSpPr>
          <p:cNvPr id="51" name="Google Shape;51;p6"/>
          <p:cNvSpPr txBox="1"/>
          <p:nvPr>
            <p:ph type="title"/>
          </p:nvPr>
        </p:nvSpPr>
        <p:spPr>
          <a:xfrm>
            <a:off x="762000" y="438150"/>
            <a:ext cx="7620000" cy="85725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Clr>
                <a:srgbClr val="0D2D6A"/>
              </a:buClr>
              <a:buSzPts val="2400"/>
              <a:buFont typeface="Montserrat"/>
              <a:buNone/>
              <a:defRPr b="1" i="0" sz="2400" u="none" cap="none" strike="noStrike">
                <a:solidFill>
                  <a:srgbClr val="0D2D6A"/>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2" name="Google Shape;52;p6"/>
          <p:cNvSpPr txBox="1"/>
          <p:nvPr>
            <p:ph idx="1" type="body"/>
          </p:nvPr>
        </p:nvSpPr>
        <p:spPr>
          <a:xfrm>
            <a:off x="2057400" y="457200"/>
            <a:ext cx="5029200" cy="323850"/>
          </a:xfrm>
          <a:prstGeom prst="rect">
            <a:avLst/>
          </a:prstGeom>
          <a:noFill/>
          <a:ln>
            <a:noFill/>
          </a:ln>
        </p:spPr>
        <p:txBody>
          <a:bodyPr anchorCtr="0" anchor="t" bIns="45700" lIns="91425" spcFirstLastPara="1" rIns="91425" wrap="square" tIns="45700"/>
          <a:lstStyle>
            <a:lvl1pPr indent="-228600" lvl="0" marL="457200" marR="0" rtl="0" algn="ctr">
              <a:spcBef>
                <a:spcPts val="180"/>
              </a:spcBef>
              <a:spcAft>
                <a:spcPts val="0"/>
              </a:spcAft>
              <a:buClr>
                <a:srgbClr val="0D2D6A"/>
              </a:buClr>
              <a:buSzPts val="900"/>
              <a:buFont typeface="Arial"/>
              <a:buNone/>
              <a:defRPr b="1" i="0" sz="900" u="none" cap="none" strike="noStrike">
                <a:solidFill>
                  <a:srgbClr val="6F6F6F"/>
                </a:solidFill>
                <a:latin typeface="Montserrat"/>
                <a:ea typeface="Montserrat"/>
                <a:cs typeface="Montserrat"/>
                <a:sym typeface="Montserrat"/>
              </a:defRPr>
            </a:lvl1pPr>
            <a:lvl2pPr indent="-228600" lvl="1" marL="9144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2pPr>
            <a:lvl3pPr indent="-228600" lvl="2" marL="13716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3pPr>
            <a:lvl4pPr indent="-228600" lvl="3" marL="18288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4pPr>
            <a:lvl5pPr indent="-228600" lvl="4" marL="22860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p:cSld name="Two Content">
    <p:spTree>
      <p:nvGrpSpPr>
        <p:cNvPr id="364" name="Shape 364"/>
        <p:cNvGrpSpPr/>
        <p:nvPr/>
      </p:nvGrpSpPr>
      <p:grpSpPr>
        <a:xfrm>
          <a:off x="0" y="0"/>
          <a:ext cx="0" cy="0"/>
          <a:chOff x="0" y="0"/>
          <a:chExt cx="0" cy="0"/>
        </a:xfrm>
      </p:grpSpPr>
      <p:sp>
        <p:nvSpPr>
          <p:cNvPr id="365" name="Google Shape;365;p51"/>
          <p:cNvSpPr txBox="1"/>
          <p:nvPr>
            <p:ph idx="1" type="body"/>
          </p:nvPr>
        </p:nvSpPr>
        <p:spPr>
          <a:xfrm>
            <a:off x="609600" y="1626394"/>
            <a:ext cx="3886200" cy="2926556"/>
          </a:xfrm>
          <a:prstGeom prst="rect">
            <a:avLst/>
          </a:prstGeom>
          <a:noFill/>
          <a:ln>
            <a:noFill/>
          </a:ln>
        </p:spPr>
        <p:txBody>
          <a:bodyPr anchorCtr="0" anchor="t" bIns="45700" lIns="91425" spcFirstLastPara="1" rIns="91425" wrap="square" tIns="45700"/>
          <a:lstStyle>
            <a:lvl1pPr indent="-317500" lvl="0" marL="457200" marR="0" rtl="0" algn="l">
              <a:spcBef>
                <a:spcPts val="280"/>
              </a:spcBef>
              <a:spcAft>
                <a:spcPts val="0"/>
              </a:spcAft>
              <a:buClr>
                <a:srgbClr val="0D2D6A"/>
              </a:buClr>
              <a:buSzPts val="1400"/>
              <a:buFont typeface="Arial"/>
              <a:buChar char="•"/>
              <a:defRPr b="0" i="0" sz="1400" u="none" cap="none" strike="noStrike">
                <a:solidFill>
                  <a:srgbClr val="A5A5A5"/>
                </a:solidFill>
                <a:latin typeface="Arial"/>
                <a:ea typeface="Arial"/>
                <a:cs typeface="Arial"/>
                <a:sym typeface="Arial"/>
              </a:defRPr>
            </a:lvl1pPr>
            <a:lvl2pPr indent="-304800" lvl="1" marL="914400"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indent="-298450" lvl="2" marL="1371600"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indent="-295275" lvl="3" marL="1828800"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indent="-295275" lvl="4" marL="2286000"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66" name="Google Shape;366;p51"/>
          <p:cNvSpPr txBox="1"/>
          <p:nvPr>
            <p:ph idx="2" type="body"/>
          </p:nvPr>
        </p:nvSpPr>
        <p:spPr>
          <a:xfrm>
            <a:off x="4648200" y="1626394"/>
            <a:ext cx="3886200" cy="2926556"/>
          </a:xfrm>
          <a:prstGeom prst="rect">
            <a:avLst/>
          </a:prstGeom>
          <a:noFill/>
          <a:ln>
            <a:noFill/>
          </a:ln>
        </p:spPr>
        <p:txBody>
          <a:bodyPr anchorCtr="0" anchor="t" bIns="45700" lIns="91425" spcFirstLastPara="1" rIns="91425" wrap="square" tIns="45700"/>
          <a:lstStyle>
            <a:lvl1pPr indent="-317500" lvl="0" marL="457200" marR="0" rtl="0" algn="l">
              <a:spcBef>
                <a:spcPts val="280"/>
              </a:spcBef>
              <a:spcAft>
                <a:spcPts val="0"/>
              </a:spcAft>
              <a:buClr>
                <a:srgbClr val="0D2D6A"/>
              </a:buClr>
              <a:buSzPts val="1400"/>
              <a:buFont typeface="Arial"/>
              <a:buChar char="•"/>
              <a:defRPr b="0" i="0" sz="1400" u="none" cap="none" strike="noStrike">
                <a:solidFill>
                  <a:srgbClr val="A5A5A5"/>
                </a:solidFill>
                <a:latin typeface="Arial"/>
                <a:ea typeface="Arial"/>
                <a:cs typeface="Arial"/>
                <a:sym typeface="Arial"/>
              </a:defRPr>
            </a:lvl1pPr>
            <a:lvl2pPr indent="-304800" lvl="1" marL="914400"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indent="-298450" lvl="2" marL="1371600"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indent="-295275" lvl="3" marL="1828800"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indent="-295275" lvl="4" marL="2286000"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indent="-342900" lvl="5" marL="27432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67" name="Google Shape;367;p51"/>
          <p:cNvSpPr txBox="1"/>
          <p:nvPr>
            <p:ph type="title"/>
          </p:nvPr>
        </p:nvSpPr>
        <p:spPr>
          <a:xfrm>
            <a:off x="762000" y="438150"/>
            <a:ext cx="7620000" cy="85725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Clr>
                <a:srgbClr val="141415"/>
              </a:buClr>
              <a:buSzPts val="2400"/>
              <a:buFont typeface="Montserrat"/>
              <a:buNone/>
              <a:defRPr b="1" i="0" sz="2400" u="none" cap="none" strike="noStrike">
                <a:solidFill>
                  <a:srgbClr val="141415"/>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68" name="Google Shape;368;p51"/>
          <p:cNvSpPr txBox="1"/>
          <p:nvPr>
            <p:ph idx="3" type="body"/>
          </p:nvPr>
        </p:nvSpPr>
        <p:spPr>
          <a:xfrm>
            <a:off x="2057400" y="457200"/>
            <a:ext cx="5029200" cy="323850"/>
          </a:xfrm>
          <a:prstGeom prst="rect">
            <a:avLst/>
          </a:prstGeom>
          <a:noFill/>
          <a:ln>
            <a:noFill/>
          </a:ln>
        </p:spPr>
        <p:txBody>
          <a:bodyPr anchorCtr="0" anchor="t" bIns="45700" lIns="91425" spcFirstLastPara="1" rIns="91425" wrap="square" tIns="45700"/>
          <a:lstStyle>
            <a:lvl1pPr indent="-228600" lvl="0" marL="457200" marR="0" rtl="0" algn="ctr">
              <a:spcBef>
                <a:spcPts val="180"/>
              </a:spcBef>
              <a:spcAft>
                <a:spcPts val="0"/>
              </a:spcAft>
              <a:buClr>
                <a:srgbClr val="0D2D6A"/>
              </a:buClr>
              <a:buSzPts val="900"/>
              <a:buFont typeface="Arial"/>
              <a:buNone/>
              <a:defRPr b="1" i="0" sz="900" u="none" cap="none" strike="noStrike">
                <a:solidFill>
                  <a:srgbClr val="6F6F6F"/>
                </a:solidFill>
                <a:latin typeface="Montserrat"/>
                <a:ea typeface="Montserrat"/>
                <a:cs typeface="Montserrat"/>
                <a:sym typeface="Montserrat"/>
              </a:defRPr>
            </a:lvl1pPr>
            <a:lvl2pPr indent="-228600" lvl="1" marL="9144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2pPr>
            <a:lvl3pPr indent="-228600" lvl="2" marL="13716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3pPr>
            <a:lvl4pPr indent="-228600" lvl="3" marL="18288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4pPr>
            <a:lvl5pPr indent="-228600" lvl="4" marL="22860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p:cSld name="Comparison">
    <p:spTree>
      <p:nvGrpSpPr>
        <p:cNvPr id="369" name="Shape 369"/>
        <p:cNvGrpSpPr/>
        <p:nvPr/>
      </p:nvGrpSpPr>
      <p:grpSpPr>
        <a:xfrm>
          <a:off x="0" y="0"/>
          <a:ext cx="0" cy="0"/>
          <a:chOff x="0" y="0"/>
          <a:chExt cx="0" cy="0"/>
        </a:xfrm>
      </p:grpSpPr>
      <p:sp>
        <p:nvSpPr>
          <p:cNvPr id="370" name="Google Shape;370;p52"/>
          <p:cNvSpPr txBox="1"/>
          <p:nvPr>
            <p:ph idx="1" type="body"/>
          </p:nvPr>
        </p:nvSpPr>
        <p:spPr>
          <a:xfrm>
            <a:off x="609600" y="1719263"/>
            <a:ext cx="3887788" cy="479822"/>
          </a:xfrm>
          <a:prstGeom prst="rect">
            <a:avLst/>
          </a:prstGeom>
          <a:noFill/>
          <a:ln>
            <a:noFill/>
          </a:ln>
        </p:spPr>
        <p:txBody>
          <a:bodyPr anchorCtr="0" anchor="b" bIns="45700" lIns="91425" spcFirstLastPara="1" rIns="91425" wrap="square" tIns="45700"/>
          <a:lstStyle>
            <a:lvl1pPr indent="-228600" lvl="0" marL="457200" marR="0" rtl="0" algn="l">
              <a:spcBef>
                <a:spcPts val="280"/>
              </a:spcBef>
              <a:spcAft>
                <a:spcPts val="0"/>
              </a:spcAft>
              <a:buClr>
                <a:srgbClr val="0D2D6A"/>
              </a:buClr>
              <a:buSzPts val="1400"/>
              <a:buFont typeface="Arial"/>
              <a:buNone/>
              <a:defRPr b="1" i="0" sz="1400" u="none" cap="none" strike="noStrike">
                <a:solidFill>
                  <a:srgbClr val="141415"/>
                </a:solidFill>
                <a:latin typeface="Montserrat"/>
                <a:ea typeface="Montserrat"/>
                <a:cs typeface="Montserrat"/>
                <a:sym typeface="Montserrat"/>
              </a:defRPr>
            </a:lvl1pPr>
            <a:lvl2pPr indent="-228600" lvl="1" marL="914400" marR="0" rtl="0" algn="l">
              <a:spcBef>
                <a:spcPts val="400"/>
              </a:spcBef>
              <a:spcAft>
                <a:spcPts val="0"/>
              </a:spcAft>
              <a:buClr>
                <a:srgbClr val="0D2D6A"/>
              </a:buClr>
              <a:buSzPts val="2000"/>
              <a:buFont typeface="Arial"/>
              <a:buNone/>
              <a:defRPr b="1" i="0" sz="2000" u="none" cap="none" strike="noStrike">
                <a:solidFill>
                  <a:srgbClr val="A5A5A5"/>
                </a:solidFill>
                <a:latin typeface="Arial"/>
                <a:ea typeface="Arial"/>
                <a:cs typeface="Arial"/>
                <a:sym typeface="Arial"/>
              </a:defRPr>
            </a:lvl2pPr>
            <a:lvl3pPr indent="-228600" lvl="2" marL="1371600" marR="0" rtl="0" algn="l">
              <a:spcBef>
                <a:spcPts val="360"/>
              </a:spcBef>
              <a:spcAft>
                <a:spcPts val="0"/>
              </a:spcAft>
              <a:buClr>
                <a:srgbClr val="0D2D6A"/>
              </a:buClr>
              <a:buSzPts val="1800"/>
              <a:buFont typeface="Arial"/>
              <a:buNone/>
              <a:defRPr b="1" i="0" sz="1800" u="none" cap="none" strike="noStrike">
                <a:solidFill>
                  <a:srgbClr val="A5A5A5"/>
                </a:solidFill>
                <a:latin typeface="Arial"/>
                <a:ea typeface="Arial"/>
                <a:cs typeface="Arial"/>
                <a:sym typeface="Arial"/>
              </a:defRPr>
            </a:lvl3pPr>
            <a:lvl4pPr indent="-228600" lvl="3" marL="1828800" marR="0" rtl="0" algn="l">
              <a:spcBef>
                <a:spcPts val="320"/>
              </a:spcBef>
              <a:spcAft>
                <a:spcPts val="0"/>
              </a:spcAft>
              <a:buClr>
                <a:srgbClr val="0D2D6A"/>
              </a:buClr>
              <a:buSzPts val="1600"/>
              <a:buFont typeface="Arial"/>
              <a:buNone/>
              <a:defRPr b="1" i="0" sz="1600" u="none" cap="none" strike="noStrike">
                <a:solidFill>
                  <a:srgbClr val="A5A5A5"/>
                </a:solidFill>
                <a:latin typeface="Arial"/>
                <a:ea typeface="Arial"/>
                <a:cs typeface="Arial"/>
                <a:sym typeface="Arial"/>
              </a:defRPr>
            </a:lvl4pPr>
            <a:lvl5pPr indent="-228600" lvl="4" marL="2286000" marR="0" rtl="0" algn="l">
              <a:spcBef>
                <a:spcPts val="320"/>
              </a:spcBef>
              <a:spcAft>
                <a:spcPts val="0"/>
              </a:spcAft>
              <a:buClr>
                <a:srgbClr val="0D2D6A"/>
              </a:buClr>
              <a:buSzPts val="1600"/>
              <a:buFont typeface="Arial"/>
              <a:buNone/>
              <a:defRPr b="1" i="0" sz="1600" u="none" cap="none" strike="noStrike">
                <a:solidFill>
                  <a:srgbClr val="A5A5A5"/>
                </a:solidFill>
                <a:latin typeface="Arial"/>
                <a:ea typeface="Arial"/>
                <a:cs typeface="Arial"/>
                <a:sym typeface="Arial"/>
              </a:defRPr>
            </a:lvl5pPr>
            <a:lvl6pPr indent="-228600" lvl="5" marL="27432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371" name="Google Shape;371;p52"/>
          <p:cNvSpPr txBox="1"/>
          <p:nvPr>
            <p:ph idx="2" type="body"/>
          </p:nvPr>
        </p:nvSpPr>
        <p:spPr>
          <a:xfrm>
            <a:off x="609600" y="2199084"/>
            <a:ext cx="3887788" cy="2430066"/>
          </a:xfrm>
          <a:prstGeom prst="rect">
            <a:avLst/>
          </a:prstGeom>
          <a:noFill/>
          <a:ln>
            <a:noFill/>
          </a:ln>
        </p:spPr>
        <p:txBody>
          <a:bodyPr anchorCtr="0" anchor="t" bIns="45700" lIns="91425" spcFirstLastPara="1" rIns="91425" wrap="square" tIns="45700"/>
          <a:lstStyle>
            <a:lvl1pPr indent="-304800" lvl="0" marL="457200"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1pPr>
            <a:lvl2pPr indent="-298450" lvl="1" marL="914400"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2pPr>
            <a:lvl3pPr indent="-295275" lvl="2" marL="1371600"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3pPr>
            <a:lvl4pPr indent="-292100" lvl="3" marL="1828800" marR="0" rtl="0" algn="l">
              <a:spcBef>
                <a:spcPts val="200"/>
              </a:spcBef>
              <a:spcAft>
                <a:spcPts val="0"/>
              </a:spcAft>
              <a:buClr>
                <a:srgbClr val="0D2D6A"/>
              </a:buClr>
              <a:buSzPts val="1000"/>
              <a:buFont typeface="Arial"/>
              <a:buChar char="–"/>
              <a:defRPr b="0" i="0" sz="1000" u="none" cap="none" strike="noStrike">
                <a:solidFill>
                  <a:srgbClr val="A5A5A5"/>
                </a:solidFill>
                <a:latin typeface="Arial"/>
                <a:ea typeface="Arial"/>
                <a:cs typeface="Arial"/>
                <a:sym typeface="Arial"/>
              </a:defRPr>
            </a:lvl4pPr>
            <a:lvl5pPr indent="-292100" lvl="4" marL="2286000" marR="0" rtl="0" algn="l">
              <a:spcBef>
                <a:spcPts val="200"/>
              </a:spcBef>
              <a:spcAft>
                <a:spcPts val="0"/>
              </a:spcAft>
              <a:buClr>
                <a:srgbClr val="0D2D6A"/>
              </a:buClr>
              <a:buSzPts val="1000"/>
              <a:buFont typeface="Arial"/>
              <a:buChar char="»"/>
              <a:defRPr b="0" i="0" sz="1000" u="none" cap="none" strike="noStrike">
                <a:solidFill>
                  <a:srgbClr val="A5A5A5"/>
                </a:solidFill>
                <a:latin typeface="Arial"/>
                <a:ea typeface="Arial"/>
                <a:cs typeface="Arial"/>
                <a:sym typeface="Arial"/>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372" name="Google Shape;372;p52"/>
          <p:cNvSpPr txBox="1"/>
          <p:nvPr>
            <p:ph idx="3" type="body"/>
          </p:nvPr>
        </p:nvSpPr>
        <p:spPr>
          <a:xfrm>
            <a:off x="4645031" y="1719263"/>
            <a:ext cx="3965570" cy="479822"/>
          </a:xfrm>
          <a:prstGeom prst="rect">
            <a:avLst/>
          </a:prstGeom>
          <a:noFill/>
          <a:ln>
            <a:noFill/>
          </a:ln>
        </p:spPr>
        <p:txBody>
          <a:bodyPr anchorCtr="0" anchor="b" bIns="45700" lIns="91425" spcFirstLastPara="1" rIns="91425" wrap="square" tIns="45700"/>
          <a:lstStyle>
            <a:lvl1pPr indent="-228600" lvl="0" marL="457200" marR="0" rtl="0" algn="l">
              <a:spcBef>
                <a:spcPts val="280"/>
              </a:spcBef>
              <a:spcAft>
                <a:spcPts val="0"/>
              </a:spcAft>
              <a:buClr>
                <a:srgbClr val="0D2D6A"/>
              </a:buClr>
              <a:buSzPts val="1400"/>
              <a:buFont typeface="Arial"/>
              <a:buNone/>
              <a:defRPr b="1" i="0" sz="1400" u="none" cap="none" strike="noStrike">
                <a:solidFill>
                  <a:srgbClr val="141415"/>
                </a:solidFill>
                <a:latin typeface="Montserrat"/>
                <a:ea typeface="Montserrat"/>
                <a:cs typeface="Montserrat"/>
                <a:sym typeface="Montserrat"/>
              </a:defRPr>
            </a:lvl1pPr>
            <a:lvl2pPr indent="-228600" lvl="1" marL="914400" marR="0" rtl="0" algn="l">
              <a:spcBef>
                <a:spcPts val="400"/>
              </a:spcBef>
              <a:spcAft>
                <a:spcPts val="0"/>
              </a:spcAft>
              <a:buClr>
                <a:srgbClr val="0D2D6A"/>
              </a:buClr>
              <a:buSzPts val="2000"/>
              <a:buFont typeface="Arial"/>
              <a:buNone/>
              <a:defRPr b="1" i="0" sz="2000" u="none" cap="none" strike="noStrike">
                <a:solidFill>
                  <a:srgbClr val="A5A5A5"/>
                </a:solidFill>
                <a:latin typeface="Arial"/>
                <a:ea typeface="Arial"/>
                <a:cs typeface="Arial"/>
                <a:sym typeface="Arial"/>
              </a:defRPr>
            </a:lvl2pPr>
            <a:lvl3pPr indent="-228600" lvl="2" marL="1371600" marR="0" rtl="0" algn="l">
              <a:spcBef>
                <a:spcPts val="360"/>
              </a:spcBef>
              <a:spcAft>
                <a:spcPts val="0"/>
              </a:spcAft>
              <a:buClr>
                <a:srgbClr val="0D2D6A"/>
              </a:buClr>
              <a:buSzPts val="1800"/>
              <a:buFont typeface="Arial"/>
              <a:buNone/>
              <a:defRPr b="1" i="0" sz="1800" u="none" cap="none" strike="noStrike">
                <a:solidFill>
                  <a:srgbClr val="A5A5A5"/>
                </a:solidFill>
                <a:latin typeface="Arial"/>
                <a:ea typeface="Arial"/>
                <a:cs typeface="Arial"/>
                <a:sym typeface="Arial"/>
              </a:defRPr>
            </a:lvl3pPr>
            <a:lvl4pPr indent="-228600" lvl="3" marL="1828800" marR="0" rtl="0" algn="l">
              <a:spcBef>
                <a:spcPts val="320"/>
              </a:spcBef>
              <a:spcAft>
                <a:spcPts val="0"/>
              </a:spcAft>
              <a:buClr>
                <a:srgbClr val="0D2D6A"/>
              </a:buClr>
              <a:buSzPts val="1600"/>
              <a:buFont typeface="Arial"/>
              <a:buNone/>
              <a:defRPr b="1" i="0" sz="1600" u="none" cap="none" strike="noStrike">
                <a:solidFill>
                  <a:srgbClr val="A5A5A5"/>
                </a:solidFill>
                <a:latin typeface="Arial"/>
                <a:ea typeface="Arial"/>
                <a:cs typeface="Arial"/>
                <a:sym typeface="Arial"/>
              </a:defRPr>
            </a:lvl4pPr>
            <a:lvl5pPr indent="-228600" lvl="4" marL="2286000" marR="0" rtl="0" algn="l">
              <a:spcBef>
                <a:spcPts val="320"/>
              </a:spcBef>
              <a:spcAft>
                <a:spcPts val="0"/>
              </a:spcAft>
              <a:buClr>
                <a:srgbClr val="0D2D6A"/>
              </a:buClr>
              <a:buSzPts val="1600"/>
              <a:buFont typeface="Arial"/>
              <a:buNone/>
              <a:defRPr b="1" i="0" sz="1600" u="none" cap="none" strike="noStrike">
                <a:solidFill>
                  <a:srgbClr val="A5A5A5"/>
                </a:solidFill>
                <a:latin typeface="Arial"/>
                <a:ea typeface="Arial"/>
                <a:cs typeface="Arial"/>
                <a:sym typeface="Arial"/>
              </a:defRPr>
            </a:lvl5pPr>
            <a:lvl6pPr indent="-228600" lvl="5" marL="27432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373" name="Google Shape;373;p52"/>
          <p:cNvSpPr txBox="1"/>
          <p:nvPr>
            <p:ph idx="4" type="body"/>
          </p:nvPr>
        </p:nvSpPr>
        <p:spPr>
          <a:xfrm>
            <a:off x="4645031" y="2199084"/>
            <a:ext cx="3965570" cy="2430066"/>
          </a:xfrm>
          <a:prstGeom prst="rect">
            <a:avLst/>
          </a:prstGeom>
          <a:noFill/>
          <a:ln>
            <a:noFill/>
          </a:ln>
        </p:spPr>
        <p:txBody>
          <a:bodyPr anchorCtr="0" anchor="t" bIns="45700" lIns="91425" spcFirstLastPara="1" rIns="91425" wrap="square" tIns="45700"/>
          <a:lstStyle>
            <a:lvl1pPr indent="-304800" lvl="0" marL="457200"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1pPr>
            <a:lvl2pPr indent="-298450" lvl="1" marL="914400"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2pPr>
            <a:lvl3pPr indent="-295275" lvl="2" marL="1371600"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3pPr>
            <a:lvl4pPr indent="-292100" lvl="3" marL="1828800" marR="0" rtl="0" algn="l">
              <a:spcBef>
                <a:spcPts val="200"/>
              </a:spcBef>
              <a:spcAft>
                <a:spcPts val="0"/>
              </a:spcAft>
              <a:buClr>
                <a:srgbClr val="0D2D6A"/>
              </a:buClr>
              <a:buSzPts val="1000"/>
              <a:buFont typeface="Arial"/>
              <a:buChar char="–"/>
              <a:defRPr b="0" i="0" sz="1000" u="none" cap="none" strike="noStrike">
                <a:solidFill>
                  <a:srgbClr val="A5A5A5"/>
                </a:solidFill>
                <a:latin typeface="Arial"/>
                <a:ea typeface="Arial"/>
                <a:cs typeface="Arial"/>
                <a:sym typeface="Arial"/>
              </a:defRPr>
            </a:lvl4pPr>
            <a:lvl5pPr indent="-292100" lvl="4" marL="2286000" marR="0" rtl="0" algn="l">
              <a:spcBef>
                <a:spcPts val="200"/>
              </a:spcBef>
              <a:spcAft>
                <a:spcPts val="0"/>
              </a:spcAft>
              <a:buClr>
                <a:srgbClr val="0D2D6A"/>
              </a:buClr>
              <a:buSzPts val="1000"/>
              <a:buFont typeface="Arial"/>
              <a:buChar char="»"/>
              <a:defRPr b="0" i="0" sz="1000" u="none" cap="none" strike="noStrike">
                <a:solidFill>
                  <a:srgbClr val="A5A5A5"/>
                </a:solidFill>
                <a:latin typeface="Arial"/>
                <a:ea typeface="Arial"/>
                <a:cs typeface="Arial"/>
                <a:sym typeface="Arial"/>
              </a:defRPr>
            </a:lvl5pPr>
            <a:lvl6pPr indent="-330200" lvl="5" marL="27432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374" name="Google Shape;374;p52"/>
          <p:cNvSpPr txBox="1"/>
          <p:nvPr>
            <p:ph type="title"/>
          </p:nvPr>
        </p:nvSpPr>
        <p:spPr>
          <a:xfrm>
            <a:off x="762000" y="438150"/>
            <a:ext cx="7620000" cy="85725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Clr>
                <a:srgbClr val="141415"/>
              </a:buClr>
              <a:buSzPts val="2400"/>
              <a:buFont typeface="Montserrat"/>
              <a:buNone/>
              <a:defRPr b="1" i="0" sz="2400" u="none" cap="none" strike="noStrike">
                <a:solidFill>
                  <a:srgbClr val="141415"/>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75" name="Google Shape;375;p52"/>
          <p:cNvSpPr txBox="1"/>
          <p:nvPr>
            <p:ph idx="5" type="body"/>
          </p:nvPr>
        </p:nvSpPr>
        <p:spPr>
          <a:xfrm>
            <a:off x="2057400" y="457200"/>
            <a:ext cx="5029200" cy="323850"/>
          </a:xfrm>
          <a:prstGeom prst="rect">
            <a:avLst/>
          </a:prstGeom>
          <a:noFill/>
          <a:ln>
            <a:noFill/>
          </a:ln>
        </p:spPr>
        <p:txBody>
          <a:bodyPr anchorCtr="0" anchor="t" bIns="45700" lIns="91425" spcFirstLastPara="1" rIns="91425" wrap="square" tIns="45700"/>
          <a:lstStyle>
            <a:lvl1pPr indent="-228600" lvl="0" marL="457200" marR="0" rtl="0" algn="ctr">
              <a:spcBef>
                <a:spcPts val="180"/>
              </a:spcBef>
              <a:spcAft>
                <a:spcPts val="0"/>
              </a:spcAft>
              <a:buClr>
                <a:srgbClr val="0D2D6A"/>
              </a:buClr>
              <a:buSzPts val="900"/>
              <a:buFont typeface="Arial"/>
              <a:buNone/>
              <a:defRPr b="1" i="0" sz="900" u="none" cap="none" strike="noStrike">
                <a:solidFill>
                  <a:srgbClr val="6F6F6F"/>
                </a:solidFill>
                <a:latin typeface="Montserrat"/>
                <a:ea typeface="Montserrat"/>
                <a:cs typeface="Montserrat"/>
                <a:sym typeface="Montserrat"/>
              </a:defRPr>
            </a:lvl1pPr>
            <a:lvl2pPr indent="-228600" lvl="1" marL="9144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2pPr>
            <a:lvl3pPr indent="-228600" lvl="2" marL="13716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3pPr>
            <a:lvl4pPr indent="-228600" lvl="3" marL="18288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4pPr>
            <a:lvl5pPr indent="-228600" lvl="4" marL="22860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itle Only">
  <p:cSld name="1_Title Only">
    <p:spTree>
      <p:nvGrpSpPr>
        <p:cNvPr id="376" name="Shape 376"/>
        <p:cNvGrpSpPr/>
        <p:nvPr/>
      </p:nvGrpSpPr>
      <p:grpSpPr>
        <a:xfrm>
          <a:off x="0" y="0"/>
          <a:ext cx="0" cy="0"/>
          <a:chOff x="0" y="0"/>
          <a:chExt cx="0" cy="0"/>
        </a:xfrm>
      </p:grpSpPr>
      <p:sp>
        <p:nvSpPr>
          <p:cNvPr id="377" name="Google Shape;377;p53"/>
          <p:cNvSpPr txBox="1"/>
          <p:nvPr>
            <p:ph type="title"/>
          </p:nvPr>
        </p:nvSpPr>
        <p:spPr>
          <a:xfrm>
            <a:off x="762000" y="438150"/>
            <a:ext cx="7620000" cy="85725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Clr>
                <a:srgbClr val="0D2D6A"/>
              </a:buClr>
              <a:buSzPts val="2400"/>
              <a:buFont typeface="Montserrat"/>
              <a:buNone/>
              <a:defRPr b="1" i="0" sz="2400" u="none" cap="none" strike="noStrike">
                <a:solidFill>
                  <a:srgbClr val="0D2D6A"/>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78" name="Google Shape;378;p53"/>
          <p:cNvSpPr txBox="1"/>
          <p:nvPr>
            <p:ph idx="1" type="body"/>
          </p:nvPr>
        </p:nvSpPr>
        <p:spPr>
          <a:xfrm>
            <a:off x="2057400" y="457200"/>
            <a:ext cx="5029200" cy="323850"/>
          </a:xfrm>
          <a:prstGeom prst="rect">
            <a:avLst/>
          </a:prstGeom>
          <a:noFill/>
          <a:ln>
            <a:noFill/>
          </a:ln>
        </p:spPr>
        <p:txBody>
          <a:bodyPr anchorCtr="0" anchor="t" bIns="45700" lIns="91425" spcFirstLastPara="1" rIns="91425" wrap="square" tIns="45700"/>
          <a:lstStyle>
            <a:lvl1pPr indent="-228600" lvl="0" marL="457200" marR="0" rtl="0" algn="ctr">
              <a:spcBef>
                <a:spcPts val="180"/>
              </a:spcBef>
              <a:spcAft>
                <a:spcPts val="0"/>
              </a:spcAft>
              <a:buClr>
                <a:srgbClr val="0D2D6A"/>
              </a:buClr>
              <a:buSzPts val="900"/>
              <a:buFont typeface="Arial"/>
              <a:buNone/>
              <a:defRPr b="1" i="0" sz="900" u="none" cap="none" strike="noStrike">
                <a:solidFill>
                  <a:srgbClr val="6F6F6F"/>
                </a:solidFill>
                <a:latin typeface="Montserrat"/>
                <a:ea typeface="Montserrat"/>
                <a:cs typeface="Montserrat"/>
                <a:sym typeface="Montserrat"/>
              </a:defRPr>
            </a:lvl1pPr>
            <a:lvl2pPr indent="-228600" lvl="1" marL="9144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2pPr>
            <a:lvl3pPr indent="-228600" lvl="2" marL="13716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3pPr>
            <a:lvl4pPr indent="-228600" lvl="3" marL="18288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4pPr>
            <a:lvl5pPr indent="-228600" lvl="4" marL="22860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379" name="Shape 379"/>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2_Title and Content">
  <p:cSld name="32_Title and Content">
    <p:spTree>
      <p:nvGrpSpPr>
        <p:cNvPr id="53" name="Shape 53"/>
        <p:cNvGrpSpPr/>
        <p:nvPr/>
      </p:nvGrpSpPr>
      <p:grpSpPr>
        <a:xfrm>
          <a:off x="0" y="0"/>
          <a:ext cx="0" cy="0"/>
          <a:chOff x="0" y="0"/>
          <a:chExt cx="0" cy="0"/>
        </a:xfrm>
      </p:grpSpPr>
      <p:sp>
        <p:nvSpPr>
          <p:cNvPr id="54" name="Google Shape;54;p7"/>
          <p:cNvSpPr txBox="1"/>
          <p:nvPr>
            <p:ph type="title"/>
          </p:nvPr>
        </p:nvSpPr>
        <p:spPr>
          <a:xfrm>
            <a:off x="4495800" y="438150"/>
            <a:ext cx="4114800" cy="857250"/>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Clr>
                <a:srgbClr val="707070"/>
              </a:buClr>
              <a:buSzPts val="2400"/>
              <a:buFont typeface="Montserrat"/>
              <a:buNone/>
              <a:defRPr b="1" i="0" sz="2400" u="none" cap="none" strike="noStrike">
                <a:solidFill>
                  <a:srgbClr val="707070"/>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5" name="Google Shape;55;p7"/>
          <p:cNvSpPr txBox="1"/>
          <p:nvPr>
            <p:ph idx="1" type="body"/>
          </p:nvPr>
        </p:nvSpPr>
        <p:spPr>
          <a:xfrm>
            <a:off x="4495800" y="457200"/>
            <a:ext cx="4114800" cy="323850"/>
          </a:xfrm>
          <a:prstGeom prst="rect">
            <a:avLst/>
          </a:prstGeom>
          <a:noFill/>
          <a:ln>
            <a:noFill/>
          </a:ln>
        </p:spPr>
        <p:txBody>
          <a:bodyPr anchorCtr="0" anchor="t" bIns="45700" lIns="91425" spcFirstLastPara="1" rIns="91425" wrap="square" tIns="45700"/>
          <a:lstStyle>
            <a:lvl1pPr indent="-228600" lvl="0" marL="457200" marR="0" rtl="0" algn="l">
              <a:spcBef>
                <a:spcPts val="180"/>
              </a:spcBef>
              <a:spcAft>
                <a:spcPts val="0"/>
              </a:spcAft>
              <a:buClr>
                <a:srgbClr val="0D2D6A"/>
              </a:buClr>
              <a:buSzPts val="900"/>
              <a:buFont typeface="Arial"/>
              <a:buNone/>
              <a:defRPr b="1" i="0" sz="900" u="none" cap="none" strike="noStrike">
                <a:solidFill>
                  <a:srgbClr val="6F6F6F"/>
                </a:solidFill>
                <a:latin typeface="Montserrat"/>
                <a:ea typeface="Montserrat"/>
                <a:cs typeface="Montserrat"/>
                <a:sym typeface="Montserrat"/>
              </a:defRPr>
            </a:lvl1pPr>
            <a:lvl2pPr indent="-228600" lvl="1" marL="9144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2pPr>
            <a:lvl3pPr indent="-228600" lvl="2" marL="13716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3pPr>
            <a:lvl4pPr indent="-228600" lvl="3" marL="18288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4pPr>
            <a:lvl5pPr indent="-228600" lvl="4" marL="22860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6" name="Google Shape;56;p7"/>
          <p:cNvSpPr/>
          <p:nvPr>
            <p:ph idx="2" type="pic"/>
          </p:nvPr>
        </p:nvSpPr>
        <p:spPr>
          <a:xfrm>
            <a:off x="3884" y="2571751"/>
            <a:ext cx="1295400" cy="1295399"/>
          </a:xfrm>
          <a:prstGeom prst="rect">
            <a:avLst/>
          </a:prstGeom>
          <a:noFill/>
          <a:ln>
            <a:noFill/>
          </a:ln>
        </p:spPr>
        <p:txBody>
          <a:bodyPr anchorCtr="0" anchor="t" bIns="45700" lIns="91425" spcFirstLastPara="1" rIns="91425" wrap="square" tIns="45700"/>
          <a:lstStyle>
            <a:lvl1pPr lvl="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7" name="Google Shape;57;p7"/>
          <p:cNvSpPr/>
          <p:nvPr>
            <p:ph idx="3" type="pic"/>
          </p:nvPr>
        </p:nvSpPr>
        <p:spPr>
          <a:xfrm>
            <a:off x="1311984" y="2571751"/>
            <a:ext cx="1295400" cy="1295399"/>
          </a:xfrm>
          <a:prstGeom prst="rect">
            <a:avLst/>
          </a:prstGeom>
          <a:noFill/>
          <a:ln>
            <a:noFill/>
          </a:ln>
        </p:spPr>
        <p:txBody>
          <a:bodyPr anchorCtr="0" anchor="t" bIns="45700" lIns="91425" spcFirstLastPara="1" rIns="91425" wrap="square" tIns="45700"/>
          <a:lstStyle>
            <a:lvl1pPr lvl="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8" name="Google Shape;58;p7"/>
          <p:cNvSpPr/>
          <p:nvPr>
            <p:ph idx="4" type="pic"/>
          </p:nvPr>
        </p:nvSpPr>
        <p:spPr>
          <a:xfrm>
            <a:off x="2620084" y="2571751"/>
            <a:ext cx="1295400" cy="1295399"/>
          </a:xfrm>
          <a:prstGeom prst="rect">
            <a:avLst/>
          </a:prstGeom>
          <a:noFill/>
          <a:ln>
            <a:noFill/>
          </a:ln>
        </p:spPr>
        <p:txBody>
          <a:bodyPr anchorCtr="0" anchor="t" bIns="45700" lIns="91425" spcFirstLastPara="1" rIns="91425" wrap="square" tIns="45700"/>
          <a:lstStyle>
            <a:lvl1pPr lvl="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9" name="Google Shape;59;p7"/>
          <p:cNvSpPr/>
          <p:nvPr>
            <p:ph idx="5" type="pic"/>
          </p:nvPr>
        </p:nvSpPr>
        <p:spPr>
          <a:xfrm>
            <a:off x="3884" y="3867151"/>
            <a:ext cx="1295400" cy="1295399"/>
          </a:xfrm>
          <a:prstGeom prst="rect">
            <a:avLst/>
          </a:prstGeom>
          <a:noFill/>
          <a:ln>
            <a:noFill/>
          </a:ln>
        </p:spPr>
        <p:txBody>
          <a:bodyPr anchorCtr="0" anchor="t" bIns="45700" lIns="91425" spcFirstLastPara="1" rIns="91425" wrap="square" tIns="45700"/>
          <a:lstStyle>
            <a:lvl1pPr lvl="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0" name="Google Shape;60;p7"/>
          <p:cNvSpPr/>
          <p:nvPr>
            <p:ph idx="6" type="pic"/>
          </p:nvPr>
        </p:nvSpPr>
        <p:spPr>
          <a:xfrm>
            <a:off x="1311984" y="3867151"/>
            <a:ext cx="1295400" cy="1295399"/>
          </a:xfrm>
          <a:prstGeom prst="rect">
            <a:avLst/>
          </a:prstGeom>
          <a:noFill/>
          <a:ln>
            <a:noFill/>
          </a:ln>
        </p:spPr>
        <p:txBody>
          <a:bodyPr anchorCtr="0" anchor="t" bIns="45700" lIns="91425" spcFirstLastPara="1" rIns="91425" wrap="square" tIns="45700"/>
          <a:lstStyle>
            <a:lvl1pPr lvl="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1" name="Google Shape;61;p7"/>
          <p:cNvSpPr/>
          <p:nvPr>
            <p:ph idx="7" type="pic"/>
          </p:nvPr>
        </p:nvSpPr>
        <p:spPr>
          <a:xfrm>
            <a:off x="2620084" y="3867151"/>
            <a:ext cx="1295400" cy="1295399"/>
          </a:xfrm>
          <a:prstGeom prst="rect">
            <a:avLst/>
          </a:prstGeom>
          <a:noFill/>
          <a:ln>
            <a:noFill/>
          </a:ln>
        </p:spPr>
        <p:txBody>
          <a:bodyPr anchorCtr="0" anchor="t" bIns="45700" lIns="91425" spcFirstLastPara="1" rIns="91425" wrap="square" tIns="45700"/>
          <a:lstStyle>
            <a:lvl1pPr lvl="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2" name="Google Shape;62;p7"/>
          <p:cNvSpPr/>
          <p:nvPr>
            <p:ph idx="8" type="pic"/>
          </p:nvPr>
        </p:nvSpPr>
        <p:spPr>
          <a:xfrm>
            <a:off x="3884" y="-19050"/>
            <a:ext cx="1295400" cy="1295399"/>
          </a:xfrm>
          <a:prstGeom prst="rect">
            <a:avLst/>
          </a:prstGeom>
          <a:noFill/>
          <a:ln>
            <a:noFill/>
          </a:ln>
        </p:spPr>
        <p:txBody>
          <a:bodyPr anchorCtr="0" anchor="t" bIns="45700" lIns="91425" spcFirstLastPara="1" rIns="91425" wrap="square" tIns="45700"/>
          <a:lstStyle>
            <a:lvl1pPr lvl="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3" name="Google Shape;63;p7"/>
          <p:cNvSpPr/>
          <p:nvPr>
            <p:ph idx="9" type="pic"/>
          </p:nvPr>
        </p:nvSpPr>
        <p:spPr>
          <a:xfrm>
            <a:off x="1311984" y="-19050"/>
            <a:ext cx="1295400" cy="1295399"/>
          </a:xfrm>
          <a:prstGeom prst="rect">
            <a:avLst/>
          </a:prstGeom>
          <a:noFill/>
          <a:ln>
            <a:noFill/>
          </a:ln>
        </p:spPr>
        <p:txBody>
          <a:bodyPr anchorCtr="0" anchor="t" bIns="45700" lIns="91425" spcFirstLastPara="1" rIns="91425" wrap="square" tIns="45700"/>
          <a:lstStyle>
            <a:lvl1pPr lvl="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4" name="Google Shape;64;p7"/>
          <p:cNvSpPr/>
          <p:nvPr>
            <p:ph idx="13" type="pic"/>
          </p:nvPr>
        </p:nvSpPr>
        <p:spPr>
          <a:xfrm>
            <a:off x="2620084" y="-19050"/>
            <a:ext cx="1295400" cy="1295399"/>
          </a:xfrm>
          <a:prstGeom prst="rect">
            <a:avLst/>
          </a:prstGeom>
          <a:noFill/>
          <a:ln>
            <a:noFill/>
          </a:ln>
        </p:spPr>
        <p:txBody>
          <a:bodyPr anchorCtr="0" anchor="t" bIns="45700" lIns="91425" spcFirstLastPara="1" rIns="91425" wrap="square" tIns="45700"/>
          <a:lstStyle>
            <a:lvl1pPr lvl="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5" name="Google Shape;65;p7"/>
          <p:cNvSpPr/>
          <p:nvPr>
            <p:ph idx="14" type="pic"/>
          </p:nvPr>
        </p:nvSpPr>
        <p:spPr>
          <a:xfrm>
            <a:off x="3884" y="1276351"/>
            <a:ext cx="1295400" cy="1295399"/>
          </a:xfrm>
          <a:prstGeom prst="rect">
            <a:avLst/>
          </a:prstGeom>
          <a:noFill/>
          <a:ln>
            <a:noFill/>
          </a:ln>
        </p:spPr>
        <p:txBody>
          <a:bodyPr anchorCtr="0" anchor="t" bIns="45700" lIns="91425" spcFirstLastPara="1" rIns="91425" wrap="square" tIns="45700"/>
          <a:lstStyle>
            <a:lvl1pPr lvl="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6" name="Google Shape;66;p7"/>
          <p:cNvSpPr/>
          <p:nvPr>
            <p:ph idx="15" type="pic"/>
          </p:nvPr>
        </p:nvSpPr>
        <p:spPr>
          <a:xfrm>
            <a:off x="1311984" y="1276351"/>
            <a:ext cx="1295400" cy="1295399"/>
          </a:xfrm>
          <a:prstGeom prst="rect">
            <a:avLst/>
          </a:prstGeom>
          <a:noFill/>
          <a:ln>
            <a:noFill/>
          </a:ln>
        </p:spPr>
        <p:txBody>
          <a:bodyPr anchorCtr="0" anchor="t" bIns="45700" lIns="91425" spcFirstLastPara="1" rIns="91425" wrap="square" tIns="45700"/>
          <a:lstStyle>
            <a:lvl1pPr lvl="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7" name="Google Shape;67;p7"/>
          <p:cNvSpPr/>
          <p:nvPr>
            <p:ph idx="16" type="pic"/>
          </p:nvPr>
        </p:nvSpPr>
        <p:spPr>
          <a:xfrm>
            <a:off x="2620084" y="1276351"/>
            <a:ext cx="1295400" cy="1295399"/>
          </a:xfrm>
          <a:prstGeom prst="rect">
            <a:avLst/>
          </a:prstGeom>
          <a:noFill/>
          <a:ln>
            <a:noFill/>
          </a:ln>
        </p:spPr>
        <p:txBody>
          <a:bodyPr anchorCtr="0" anchor="t" bIns="45700" lIns="91425" spcFirstLastPara="1" rIns="91425" wrap="square" tIns="45700"/>
          <a:lstStyle>
            <a:lvl1pPr lvl="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6_Title and Content">
  <p:cSld name="36_Title and Content">
    <p:spTree>
      <p:nvGrpSpPr>
        <p:cNvPr id="68" name="Shape 68"/>
        <p:cNvGrpSpPr/>
        <p:nvPr/>
      </p:nvGrpSpPr>
      <p:grpSpPr>
        <a:xfrm>
          <a:off x="0" y="0"/>
          <a:ext cx="0" cy="0"/>
          <a:chOff x="0" y="0"/>
          <a:chExt cx="0" cy="0"/>
        </a:xfrm>
      </p:grpSpPr>
      <p:sp>
        <p:nvSpPr>
          <p:cNvPr id="69" name="Google Shape;69;p8"/>
          <p:cNvSpPr txBox="1"/>
          <p:nvPr>
            <p:ph type="title"/>
          </p:nvPr>
        </p:nvSpPr>
        <p:spPr>
          <a:xfrm>
            <a:off x="762000" y="438150"/>
            <a:ext cx="7620000" cy="85725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Clr>
                <a:srgbClr val="141415"/>
              </a:buClr>
              <a:buSzPts val="2400"/>
              <a:buFont typeface="Montserrat"/>
              <a:buNone/>
              <a:defRPr b="1" i="0" sz="2400" u="none" cap="none" strike="noStrike">
                <a:solidFill>
                  <a:srgbClr val="141415"/>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0" name="Google Shape;70;p8"/>
          <p:cNvSpPr txBox="1"/>
          <p:nvPr>
            <p:ph idx="1" type="body"/>
          </p:nvPr>
        </p:nvSpPr>
        <p:spPr>
          <a:xfrm>
            <a:off x="2057400" y="457200"/>
            <a:ext cx="5029200" cy="323850"/>
          </a:xfrm>
          <a:prstGeom prst="rect">
            <a:avLst/>
          </a:prstGeom>
          <a:noFill/>
          <a:ln>
            <a:noFill/>
          </a:ln>
        </p:spPr>
        <p:txBody>
          <a:bodyPr anchorCtr="0" anchor="t" bIns="45700" lIns="91425" spcFirstLastPara="1" rIns="91425" wrap="square" tIns="45700"/>
          <a:lstStyle>
            <a:lvl1pPr indent="-228600" lvl="0" marL="457200" marR="0" rtl="0" algn="ctr">
              <a:spcBef>
                <a:spcPts val="180"/>
              </a:spcBef>
              <a:spcAft>
                <a:spcPts val="0"/>
              </a:spcAft>
              <a:buClr>
                <a:srgbClr val="0D2D6A"/>
              </a:buClr>
              <a:buSzPts val="900"/>
              <a:buFont typeface="Arial"/>
              <a:buNone/>
              <a:defRPr b="1" i="0" sz="900" u="none" cap="none" strike="noStrike">
                <a:solidFill>
                  <a:srgbClr val="6F6F6F"/>
                </a:solidFill>
                <a:latin typeface="Montserrat"/>
                <a:ea typeface="Montserrat"/>
                <a:cs typeface="Montserrat"/>
                <a:sym typeface="Montserrat"/>
              </a:defRPr>
            </a:lvl1pPr>
            <a:lvl2pPr indent="-228600" lvl="1" marL="9144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2pPr>
            <a:lvl3pPr indent="-228600" lvl="2" marL="13716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3pPr>
            <a:lvl4pPr indent="-228600" lvl="3" marL="18288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4pPr>
            <a:lvl5pPr indent="-228600" lvl="4" marL="22860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1" name="Google Shape;71;p8"/>
          <p:cNvSpPr/>
          <p:nvPr>
            <p:ph idx="2" type="pic"/>
          </p:nvPr>
        </p:nvSpPr>
        <p:spPr>
          <a:xfrm>
            <a:off x="0" y="1733550"/>
            <a:ext cx="1295400" cy="1223400"/>
          </a:xfrm>
          <a:prstGeom prst="rect">
            <a:avLst/>
          </a:prstGeom>
          <a:noFill/>
          <a:ln>
            <a:noFill/>
          </a:ln>
        </p:spPr>
        <p:txBody>
          <a:bodyPr anchorCtr="0" anchor="t" bIns="45700" lIns="91425" spcFirstLastPara="1" rIns="91425" wrap="square" tIns="45700"/>
          <a:lstStyle>
            <a:lvl1pPr lvl="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2" name="Google Shape;72;p8"/>
          <p:cNvSpPr/>
          <p:nvPr>
            <p:ph idx="3" type="pic"/>
          </p:nvPr>
        </p:nvSpPr>
        <p:spPr>
          <a:xfrm>
            <a:off x="2616200" y="1733550"/>
            <a:ext cx="1295400" cy="1223400"/>
          </a:xfrm>
          <a:prstGeom prst="rect">
            <a:avLst/>
          </a:prstGeom>
          <a:noFill/>
          <a:ln>
            <a:noFill/>
          </a:ln>
        </p:spPr>
        <p:txBody>
          <a:bodyPr anchorCtr="0" anchor="t" bIns="45700" lIns="91425" spcFirstLastPara="1" rIns="91425" wrap="square" tIns="45700"/>
          <a:lstStyle>
            <a:lvl1pPr lvl="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3" name="Google Shape;73;p8"/>
          <p:cNvSpPr/>
          <p:nvPr>
            <p:ph idx="4" type="pic"/>
          </p:nvPr>
        </p:nvSpPr>
        <p:spPr>
          <a:xfrm>
            <a:off x="5232400" y="1733550"/>
            <a:ext cx="1295400" cy="1223400"/>
          </a:xfrm>
          <a:prstGeom prst="rect">
            <a:avLst/>
          </a:prstGeom>
          <a:noFill/>
          <a:ln>
            <a:noFill/>
          </a:ln>
        </p:spPr>
        <p:txBody>
          <a:bodyPr anchorCtr="0" anchor="t" bIns="45700" lIns="91425" spcFirstLastPara="1" rIns="91425" wrap="square" tIns="45700"/>
          <a:lstStyle>
            <a:lvl1pPr lvl="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4" name="Google Shape;74;p8"/>
          <p:cNvSpPr/>
          <p:nvPr>
            <p:ph idx="5" type="pic"/>
          </p:nvPr>
        </p:nvSpPr>
        <p:spPr>
          <a:xfrm>
            <a:off x="7848600" y="1733550"/>
            <a:ext cx="1295400" cy="1223400"/>
          </a:xfrm>
          <a:prstGeom prst="rect">
            <a:avLst/>
          </a:prstGeom>
          <a:noFill/>
          <a:ln>
            <a:noFill/>
          </a:ln>
        </p:spPr>
        <p:txBody>
          <a:bodyPr anchorCtr="0" anchor="t" bIns="45700" lIns="91425" spcFirstLastPara="1" rIns="91425" wrap="square" tIns="45700"/>
          <a:lstStyle>
            <a:lvl1pPr lvl="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5" name="Google Shape;75;p8"/>
          <p:cNvSpPr/>
          <p:nvPr>
            <p:ph idx="6" type="pic"/>
          </p:nvPr>
        </p:nvSpPr>
        <p:spPr>
          <a:xfrm>
            <a:off x="1308100" y="2956950"/>
            <a:ext cx="1295400" cy="1223400"/>
          </a:xfrm>
          <a:prstGeom prst="rect">
            <a:avLst/>
          </a:prstGeom>
          <a:noFill/>
          <a:ln>
            <a:noFill/>
          </a:ln>
        </p:spPr>
        <p:txBody>
          <a:bodyPr anchorCtr="0" anchor="t" bIns="45700" lIns="91425" spcFirstLastPara="1" rIns="91425" wrap="square" tIns="45700"/>
          <a:lstStyle>
            <a:lvl1pPr lvl="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6" name="Google Shape;76;p8"/>
          <p:cNvSpPr/>
          <p:nvPr>
            <p:ph idx="7" type="pic"/>
          </p:nvPr>
        </p:nvSpPr>
        <p:spPr>
          <a:xfrm>
            <a:off x="3924300" y="2956950"/>
            <a:ext cx="1295400" cy="1223400"/>
          </a:xfrm>
          <a:prstGeom prst="rect">
            <a:avLst/>
          </a:prstGeom>
          <a:noFill/>
          <a:ln>
            <a:noFill/>
          </a:ln>
        </p:spPr>
        <p:txBody>
          <a:bodyPr anchorCtr="0" anchor="t" bIns="45700" lIns="91425" spcFirstLastPara="1" rIns="91425" wrap="square" tIns="45700"/>
          <a:lstStyle>
            <a:lvl1pPr lvl="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77" name="Google Shape;77;p8"/>
          <p:cNvSpPr/>
          <p:nvPr>
            <p:ph idx="8" type="pic"/>
          </p:nvPr>
        </p:nvSpPr>
        <p:spPr>
          <a:xfrm>
            <a:off x="6540500" y="2956950"/>
            <a:ext cx="1295400" cy="1223400"/>
          </a:xfrm>
          <a:prstGeom prst="rect">
            <a:avLst/>
          </a:prstGeom>
          <a:noFill/>
          <a:ln>
            <a:noFill/>
          </a:ln>
        </p:spPr>
        <p:txBody>
          <a:bodyPr anchorCtr="0" anchor="t" bIns="45700" lIns="91425" spcFirstLastPara="1" rIns="91425" wrap="square" tIns="45700"/>
          <a:lstStyle>
            <a:lvl1pPr lvl="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4_Title and Content">
  <p:cSld name="34_Title and Content">
    <p:spTree>
      <p:nvGrpSpPr>
        <p:cNvPr id="78" name="Shape 78"/>
        <p:cNvGrpSpPr/>
        <p:nvPr/>
      </p:nvGrpSpPr>
      <p:grpSpPr>
        <a:xfrm>
          <a:off x="0" y="0"/>
          <a:ext cx="0" cy="0"/>
          <a:chOff x="0" y="0"/>
          <a:chExt cx="0" cy="0"/>
        </a:xfrm>
      </p:grpSpPr>
      <p:sp>
        <p:nvSpPr>
          <p:cNvPr id="79" name="Google Shape;79;p9"/>
          <p:cNvSpPr txBox="1"/>
          <p:nvPr>
            <p:ph type="title"/>
          </p:nvPr>
        </p:nvSpPr>
        <p:spPr>
          <a:xfrm>
            <a:off x="762000" y="438150"/>
            <a:ext cx="7620000" cy="85725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Clr>
                <a:srgbClr val="707070"/>
              </a:buClr>
              <a:buSzPts val="2400"/>
              <a:buFont typeface="Montserrat"/>
              <a:buNone/>
              <a:defRPr b="1" i="0" sz="2400" u="none" cap="none" strike="noStrike">
                <a:solidFill>
                  <a:srgbClr val="707070"/>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0" name="Google Shape;80;p9"/>
          <p:cNvSpPr txBox="1"/>
          <p:nvPr>
            <p:ph idx="1" type="body"/>
          </p:nvPr>
        </p:nvSpPr>
        <p:spPr>
          <a:xfrm>
            <a:off x="2057400" y="457200"/>
            <a:ext cx="5029200" cy="323850"/>
          </a:xfrm>
          <a:prstGeom prst="rect">
            <a:avLst/>
          </a:prstGeom>
          <a:noFill/>
          <a:ln>
            <a:noFill/>
          </a:ln>
        </p:spPr>
        <p:txBody>
          <a:bodyPr anchorCtr="0" anchor="t" bIns="45700" lIns="91425" spcFirstLastPara="1" rIns="91425" wrap="square" tIns="45700"/>
          <a:lstStyle>
            <a:lvl1pPr indent="-228600" lvl="0" marL="457200" marR="0" rtl="0" algn="ctr">
              <a:spcBef>
                <a:spcPts val="180"/>
              </a:spcBef>
              <a:spcAft>
                <a:spcPts val="0"/>
              </a:spcAft>
              <a:buClr>
                <a:srgbClr val="0D2D6A"/>
              </a:buClr>
              <a:buSzPts val="900"/>
              <a:buFont typeface="Arial"/>
              <a:buNone/>
              <a:defRPr b="1" i="0" sz="900" u="none" cap="none" strike="noStrike">
                <a:solidFill>
                  <a:srgbClr val="6F6F6F"/>
                </a:solidFill>
                <a:latin typeface="Montserrat"/>
                <a:ea typeface="Montserrat"/>
                <a:cs typeface="Montserrat"/>
                <a:sym typeface="Montserrat"/>
              </a:defRPr>
            </a:lvl1pPr>
            <a:lvl2pPr indent="-228600" lvl="1" marL="9144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2pPr>
            <a:lvl3pPr indent="-228600" lvl="2" marL="13716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3pPr>
            <a:lvl4pPr indent="-228600" lvl="3" marL="18288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4pPr>
            <a:lvl5pPr indent="-228600" lvl="4" marL="22860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1" name="Google Shape;81;p9"/>
          <p:cNvSpPr/>
          <p:nvPr>
            <p:ph idx="2" type="pic"/>
          </p:nvPr>
        </p:nvSpPr>
        <p:spPr>
          <a:xfrm>
            <a:off x="4724400" y="1352550"/>
            <a:ext cx="1905000" cy="1528200"/>
          </a:xfrm>
          <a:prstGeom prst="rect">
            <a:avLst/>
          </a:prstGeom>
          <a:noFill/>
          <a:ln>
            <a:noFill/>
          </a:ln>
        </p:spPr>
        <p:txBody>
          <a:bodyPr anchorCtr="0" anchor="t" bIns="45700" lIns="91425" spcFirstLastPara="1" rIns="91425" wrap="square" tIns="45700"/>
          <a:lstStyle>
            <a:lvl1pPr lvl="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2" name="Google Shape;82;p9"/>
          <p:cNvSpPr/>
          <p:nvPr>
            <p:ph idx="3" type="pic"/>
          </p:nvPr>
        </p:nvSpPr>
        <p:spPr>
          <a:xfrm>
            <a:off x="4724400" y="3105150"/>
            <a:ext cx="1905000" cy="1528200"/>
          </a:xfrm>
          <a:prstGeom prst="rect">
            <a:avLst/>
          </a:prstGeom>
          <a:noFill/>
          <a:ln>
            <a:noFill/>
          </a:ln>
        </p:spPr>
        <p:txBody>
          <a:bodyPr anchorCtr="0" anchor="t" bIns="45700" lIns="91425" spcFirstLastPara="1" rIns="91425" wrap="square" tIns="45700"/>
          <a:lstStyle>
            <a:lvl1pPr lvl="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3" name="Google Shape;83;p9"/>
          <p:cNvSpPr/>
          <p:nvPr>
            <p:ph idx="4" type="pic"/>
          </p:nvPr>
        </p:nvSpPr>
        <p:spPr>
          <a:xfrm>
            <a:off x="609600" y="1352550"/>
            <a:ext cx="1905000" cy="1528200"/>
          </a:xfrm>
          <a:prstGeom prst="rect">
            <a:avLst/>
          </a:prstGeom>
          <a:noFill/>
          <a:ln>
            <a:noFill/>
          </a:ln>
        </p:spPr>
        <p:txBody>
          <a:bodyPr anchorCtr="0" anchor="t" bIns="45700" lIns="91425" spcFirstLastPara="1" rIns="91425" wrap="square" tIns="45700"/>
          <a:lstStyle>
            <a:lvl1pPr lvl="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4" name="Google Shape;84;p9"/>
          <p:cNvSpPr/>
          <p:nvPr>
            <p:ph idx="5" type="pic"/>
          </p:nvPr>
        </p:nvSpPr>
        <p:spPr>
          <a:xfrm>
            <a:off x="609600" y="3105150"/>
            <a:ext cx="1905000" cy="1528200"/>
          </a:xfrm>
          <a:prstGeom prst="rect">
            <a:avLst/>
          </a:prstGeom>
          <a:noFill/>
          <a:ln>
            <a:noFill/>
          </a:ln>
        </p:spPr>
        <p:txBody>
          <a:bodyPr anchorCtr="0" anchor="t" bIns="45700" lIns="91425" spcFirstLastPara="1" rIns="91425" wrap="square" tIns="45700"/>
          <a:lstStyle>
            <a:lvl1pPr lvl="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9_Title and Content">
  <p:cSld name="39_Title and Content">
    <p:spTree>
      <p:nvGrpSpPr>
        <p:cNvPr id="85" name="Shape 85"/>
        <p:cNvGrpSpPr/>
        <p:nvPr/>
      </p:nvGrpSpPr>
      <p:grpSpPr>
        <a:xfrm>
          <a:off x="0" y="0"/>
          <a:ext cx="0" cy="0"/>
          <a:chOff x="0" y="0"/>
          <a:chExt cx="0" cy="0"/>
        </a:xfrm>
      </p:grpSpPr>
      <p:sp>
        <p:nvSpPr>
          <p:cNvPr id="86" name="Google Shape;86;p10"/>
          <p:cNvSpPr txBox="1"/>
          <p:nvPr>
            <p:ph type="title"/>
          </p:nvPr>
        </p:nvSpPr>
        <p:spPr>
          <a:xfrm>
            <a:off x="762000" y="438150"/>
            <a:ext cx="7620000" cy="857250"/>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Clr>
                <a:srgbClr val="707070"/>
              </a:buClr>
              <a:buSzPts val="2400"/>
              <a:buFont typeface="Montserrat"/>
              <a:buNone/>
              <a:defRPr b="1" i="0" sz="2400" u="none" cap="none" strike="noStrike">
                <a:solidFill>
                  <a:srgbClr val="707070"/>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7" name="Google Shape;87;p10"/>
          <p:cNvSpPr txBox="1"/>
          <p:nvPr>
            <p:ph idx="1" type="body"/>
          </p:nvPr>
        </p:nvSpPr>
        <p:spPr>
          <a:xfrm>
            <a:off x="762000" y="457200"/>
            <a:ext cx="5029200" cy="323850"/>
          </a:xfrm>
          <a:prstGeom prst="rect">
            <a:avLst/>
          </a:prstGeom>
          <a:noFill/>
          <a:ln>
            <a:noFill/>
          </a:ln>
        </p:spPr>
        <p:txBody>
          <a:bodyPr anchorCtr="0" anchor="t" bIns="45700" lIns="91425" spcFirstLastPara="1" rIns="91425" wrap="square" tIns="45700"/>
          <a:lstStyle>
            <a:lvl1pPr indent="-228600" lvl="0" marL="457200" marR="0" rtl="0" algn="l">
              <a:spcBef>
                <a:spcPts val="180"/>
              </a:spcBef>
              <a:spcAft>
                <a:spcPts val="0"/>
              </a:spcAft>
              <a:buClr>
                <a:srgbClr val="0D2D6A"/>
              </a:buClr>
              <a:buSzPts val="900"/>
              <a:buFont typeface="Arial"/>
              <a:buNone/>
              <a:defRPr b="1" i="0" sz="900" u="none" cap="none" strike="noStrike">
                <a:solidFill>
                  <a:srgbClr val="6F6F6F"/>
                </a:solidFill>
                <a:latin typeface="Montserrat"/>
                <a:ea typeface="Montserrat"/>
                <a:cs typeface="Montserrat"/>
                <a:sym typeface="Montserrat"/>
              </a:defRPr>
            </a:lvl1pPr>
            <a:lvl2pPr indent="-228600" lvl="1" marL="9144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2pPr>
            <a:lvl3pPr indent="-228600" lvl="2" marL="13716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3pPr>
            <a:lvl4pPr indent="-228600" lvl="3" marL="18288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4pPr>
            <a:lvl5pPr indent="-228600" lvl="4" marL="228600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8" name="Google Shape;88;p10"/>
          <p:cNvSpPr/>
          <p:nvPr>
            <p:ph idx="2" type="pic"/>
          </p:nvPr>
        </p:nvSpPr>
        <p:spPr>
          <a:xfrm>
            <a:off x="4572000" y="438150"/>
            <a:ext cx="1905000" cy="4267200"/>
          </a:xfrm>
          <a:prstGeom prst="rect">
            <a:avLst/>
          </a:prstGeom>
          <a:noFill/>
          <a:ln>
            <a:noFill/>
          </a:ln>
        </p:spPr>
        <p:txBody>
          <a:bodyPr anchorCtr="0" anchor="t" bIns="45700" lIns="91425" spcFirstLastPara="1" rIns="91425" wrap="square" tIns="45700"/>
          <a:lstStyle>
            <a:lvl1pPr lvl="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9" name="Google Shape;89;p10"/>
          <p:cNvSpPr/>
          <p:nvPr>
            <p:ph idx="3" type="pic"/>
          </p:nvPr>
        </p:nvSpPr>
        <p:spPr>
          <a:xfrm>
            <a:off x="6553200" y="438150"/>
            <a:ext cx="1905000" cy="4267200"/>
          </a:xfrm>
          <a:prstGeom prst="rect">
            <a:avLst/>
          </a:prstGeom>
          <a:noFill/>
          <a:ln>
            <a:noFill/>
          </a:ln>
        </p:spPr>
        <p:txBody>
          <a:bodyPr anchorCtr="0" anchor="t" bIns="45700" lIns="91425" spcFirstLastPara="1" rIns="91425" wrap="square" tIns="45700"/>
          <a:lstStyle>
            <a:lvl1pPr lvl="0" marR="0" rtl="0" algn="l">
              <a:spcBef>
                <a:spcPts val="210"/>
              </a:spcBef>
              <a:spcAft>
                <a:spcPts val="0"/>
              </a:spcAft>
              <a:buClr>
                <a:srgbClr val="0D2D6A"/>
              </a:buClr>
              <a:buSzPts val="1050"/>
              <a:buFont typeface="Arial"/>
              <a:buNone/>
              <a:defRPr b="0" i="0" sz="1050" u="none" cap="none" strike="noStrike">
                <a:solidFill>
                  <a:srgbClr val="A5A5A5"/>
                </a:solidFill>
                <a:latin typeface="Arial"/>
                <a:ea typeface="Arial"/>
                <a:cs typeface="Arial"/>
                <a:sym typeface="Arial"/>
              </a:defRPr>
            </a:lvl1pPr>
            <a:lvl2pPr lvl="1"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lvl="2"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lvl="3"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lvl="4"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39.xml"/><Relationship Id="rId42" Type="http://schemas.openxmlformats.org/officeDocument/2006/relationships/slideLayout" Target="../slideLayouts/slideLayout41.xml"/><Relationship Id="rId41" Type="http://schemas.openxmlformats.org/officeDocument/2006/relationships/slideLayout" Target="../slideLayouts/slideLayout40.xml"/><Relationship Id="rId44" Type="http://schemas.openxmlformats.org/officeDocument/2006/relationships/slideLayout" Target="../slideLayouts/slideLayout43.xml"/><Relationship Id="rId43" Type="http://schemas.openxmlformats.org/officeDocument/2006/relationships/slideLayout" Target="../slideLayouts/slideLayout42.xml"/><Relationship Id="rId46" Type="http://schemas.openxmlformats.org/officeDocument/2006/relationships/slideLayout" Target="../slideLayouts/slideLayout45.xml"/><Relationship Id="rId45" Type="http://schemas.openxmlformats.org/officeDocument/2006/relationships/slideLayout" Target="../slideLayouts/slideLayout44.xml"/><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48" Type="http://schemas.openxmlformats.org/officeDocument/2006/relationships/slideLayout" Target="../slideLayouts/slideLayout47.xml"/><Relationship Id="rId47" Type="http://schemas.openxmlformats.org/officeDocument/2006/relationships/slideLayout" Target="../slideLayouts/slideLayout46.xml"/><Relationship Id="rId49" Type="http://schemas.openxmlformats.org/officeDocument/2006/relationships/slideLayout" Target="../slideLayouts/slideLayout4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31" Type="http://schemas.openxmlformats.org/officeDocument/2006/relationships/slideLayout" Target="../slideLayouts/slideLayout30.xml"/><Relationship Id="rId30" Type="http://schemas.openxmlformats.org/officeDocument/2006/relationships/slideLayout" Target="../slideLayouts/slideLayout29.xml"/><Relationship Id="rId33" Type="http://schemas.openxmlformats.org/officeDocument/2006/relationships/slideLayout" Target="../slideLayouts/slideLayout32.xml"/><Relationship Id="rId32" Type="http://schemas.openxmlformats.org/officeDocument/2006/relationships/slideLayout" Target="../slideLayouts/slideLayout31.xml"/><Relationship Id="rId35" Type="http://schemas.openxmlformats.org/officeDocument/2006/relationships/slideLayout" Target="../slideLayouts/slideLayout34.xml"/><Relationship Id="rId34" Type="http://schemas.openxmlformats.org/officeDocument/2006/relationships/slideLayout" Target="../slideLayouts/slideLayout33.xml"/><Relationship Id="rId37" Type="http://schemas.openxmlformats.org/officeDocument/2006/relationships/slideLayout" Target="../slideLayouts/slideLayout36.xml"/><Relationship Id="rId36" Type="http://schemas.openxmlformats.org/officeDocument/2006/relationships/slideLayout" Target="../slideLayouts/slideLayout35.xml"/><Relationship Id="rId39" Type="http://schemas.openxmlformats.org/officeDocument/2006/relationships/slideLayout" Target="../slideLayouts/slideLayout38.xml"/><Relationship Id="rId38" Type="http://schemas.openxmlformats.org/officeDocument/2006/relationships/slideLayout" Target="../slideLayouts/slideLayout37.xml"/><Relationship Id="rId20" Type="http://schemas.openxmlformats.org/officeDocument/2006/relationships/slideLayout" Target="../slideLayouts/slideLayout19.xml"/><Relationship Id="rId22" Type="http://schemas.openxmlformats.org/officeDocument/2006/relationships/slideLayout" Target="../slideLayouts/slideLayout21.xml"/><Relationship Id="rId21" Type="http://schemas.openxmlformats.org/officeDocument/2006/relationships/slideLayout" Target="../slideLayouts/slideLayout20.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28" Type="http://schemas.openxmlformats.org/officeDocument/2006/relationships/slideLayout" Target="../slideLayouts/slideLayout27.xml"/><Relationship Id="rId27" Type="http://schemas.openxmlformats.org/officeDocument/2006/relationships/slideLayout" Target="../slideLayouts/slideLayout26.xml"/><Relationship Id="rId29" Type="http://schemas.openxmlformats.org/officeDocument/2006/relationships/slideLayout" Target="../slideLayouts/slideLayout28.xml"/><Relationship Id="rId51" Type="http://schemas.openxmlformats.org/officeDocument/2006/relationships/slideLayout" Target="../slideLayouts/slideLayout50.xml"/><Relationship Id="rId50" Type="http://schemas.openxmlformats.org/officeDocument/2006/relationships/slideLayout" Target="../slideLayouts/slideLayout49.xml"/><Relationship Id="rId53" Type="http://schemas.openxmlformats.org/officeDocument/2006/relationships/slideLayout" Target="../slideLayouts/slideLayout52.xml"/><Relationship Id="rId52" Type="http://schemas.openxmlformats.org/officeDocument/2006/relationships/slideLayout" Target="../slideLayouts/slideLayout51.xml"/><Relationship Id="rId11" Type="http://schemas.openxmlformats.org/officeDocument/2006/relationships/slideLayout" Target="../slideLayouts/slideLayout10.xml"/><Relationship Id="rId55" Type="http://schemas.openxmlformats.org/officeDocument/2006/relationships/theme" Target="../theme/theme1.xml"/><Relationship Id="rId10" Type="http://schemas.openxmlformats.org/officeDocument/2006/relationships/slideLayout" Target="../slideLayouts/slideLayout9.xml"/><Relationship Id="rId54" Type="http://schemas.openxmlformats.org/officeDocument/2006/relationships/slideLayout" Target="../slideLayouts/slideLayout53.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8F8F8"/>
        </a:solidFill>
      </p:bgPr>
    </p:bg>
    <p:spTree>
      <p:nvGrpSpPr>
        <p:cNvPr id="9" name="Shape 9"/>
        <p:cNvGrpSpPr/>
        <p:nvPr/>
      </p:nvGrpSpPr>
      <p:grpSpPr>
        <a:xfrm>
          <a:off x="0" y="0"/>
          <a:ext cx="0" cy="0"/>
          <a:chOff x="0" y="0"/>
          <a:chExt cx="0" cy="0"/>
        </a:xfrm>
      </p:grpSpPr>
      <p:pic>
        <p:nvPicPr>
          <p:cNvPr descr="bg-plain.jpg" id="10" name="Google Shape;10;p1"/>
          <p:cNvPicPr preferRelativeResize="0"/>
          <p:nvPr/>
        </p:nvPicPr>
        <p:blipFill rotWithShape="1">
          <a:blip r:embed="rId1">
            <a:alphaModFix/>
          </a:blip>
          <a:srcRect b="0" l="0" r="0" t="0"/>
          <a:stretch/>
        </p:blipFill>
        <p:spPr>
          <a:xfrm>
            <a:off x="0" y="0"/>
            <a:ext cx="9144000" cy="5143500"/>
          </a:xfrm>
          <a:prstGeom prst="rect">
            <a:avLst/>
          </a:prstGeom>
          <a:noFill/>
          <a:ln>
            <a:noFill/>
          </a:ln>
        </p:spPr>
      </p:pic>
      <p:sp>
        <p:nvSpPr>
          <p:cNvPr id="11" name="Google Shape;11;p1"/>
          <p:cNvSpPr txBox="1"/>
          <p:nvPr>
            <p:ph type="title"/>
          </p:nvPr>
        </p:nvSpPr>
        <p:spPr>
          <a:xfrm>
            <a:off x="762000" y="438150"/>
            <a:ext cx="7620000" cy="85725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Clr>
                <a:srgbClr val="6F6F6F"/>
              </a:buClr>
              <a:buSzPts val="2400"/>
              <a:buFont typeface="Montserrat"/>
              <a:buNone/>
              <a:defRPr b="1" i="0" sz="2400" u="none" cap="none" strike="noStrike">
                <a:solidFill>
                  <a:srgbClr val="6F6F6F"/>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 name="Google Shape;12;p1"/>
          <p:cNvSpPr txBox="1"/>
          <p:nvPr>
            <p:ph idx="1" type="body"/>
          </p:nvPr>
        </p:nvSpPr>
        <p:spPr>
          <a:xfrm>
            <a:off x="533400" y="1428750"/>
            <a:ext cx="8001000" cy="3124199"/>
          </a:xfrm>
          <a:prstGeom prst="rect">
            <a:avLst/>
          </a:prstGeom>
          <a:noFill/>
          <a:ln>
            <a:noFill/>
          </a:ln>
        </p:spPr>
        <p:txBody>
          <a:bodyPr anchorCtr="0" anchor="t" bIns="45700" lIns="91425" spcFirstLastPara="1" rIns="91425" wrap="square" tIns="45700"/>
          <a:lstStyle>
            <a:lvl1pPr indent="-317500" lvl="0" marL="457200" marR="0" rtl="0" algn="l">
              <a:spcBef>
                <a:spcPts val="280"/>
              </a:spcBef>
              <a:spcAft>
                <a:spcPts val="0"/>
              </a:spcAft>
              <a:buClr>
                <a:srgbClr val="0D2D6A"/>
              </a:buClr>
              <a:buSzPts val="1400"/>
              <a:buFont typeface="Arial"/>
              <a:buChar char="•"/>
              <a:defRPr b="0" i="0" sz="1400" u="none" cap="none" strike="noStrike">
                <a:solidFill>
                  <a:srgbClr val="A5A5A5"/>
                </a:solidFill>
                <a:latin typeface="Arial"/>
                <a:ea typeface="Arial"/>
                <a:cs typeface="Arial"/>
                <a:sym typeface="Arial"/>
              </a:defRPr>
            </a:lvl1pPr>
            <a:lvl2pPr indent="-304800" lvl="1" marL="914400" marR="0" rtl="0" algn="l">
              <a:spcBef>
                <a:spcPts val="240"/>
              </a:spcBef>
              <a:spcAft>
                <a:spcPts val="0"/>
              </a:spcAft>
              <a:buClr>
                <a:srgbClr val="0D2D6A"/>
              </a:buClr>
              <a:buSzPts val="1200"/>
              <a:buFont typeface="Arial"/>
              <a:buChar char="–"/>
              <a:defRPr b="0" i="0" sz="1200" u="none" cap="none" strike="noStrike">
                <a:solidFill>
                  <a:srgbClr val="A5A5A5"/>
                </a:solidFill>
                <a:latin typeface="Arial"/>
                <a:ea typeface="Arial"/>
                <a:cs typeface="Arial"/>
                <a:sym typeface="Arial"/>
              </a:defRPr>
            </a:lvl2pPr>
            <a:lvl3pPr indent="-298450" lvl="2" marL="1371600" marR="0" rtl="0" algn="l">
              <a:spcBef>
                <a:spcPts val="220"/>
              </a:spcBef>
              <a:spcAft>
                <a:spcPts val="0"/>
              </a:spcAft>
              <a:buClr>
                <a:srgbClr val="0D2D6A"/>
              </a:buClr>
              <a:buSzPts val="1100"/>
              <a:buFont typeface="Arial"/>
              <a:buChar char="•"/>
              <a:defRPr b="0" i="0" sz="1100" u="none" cap="none" strike="noStrike">
                <a:solidFill>
                  <a:srgbClr val="A5A5A5"/>
                </a:solidFill>
                <a:latin typeface="Arial"/>
                <a:ea typeface="Arial"/>
                <a:cs typeface="Arial"/>
                <a:sym typeface="Arial"/>
              </a:defRPr>
            </a:lvl3pPr>
            <a:lvl4pPr indent="-295275" lvl="3" marL="1828800"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4pPr>
            <a:lvl5pPr indent="-295275" lvl="4" marL="2286000" marR="0" rtl="0" algn="l">
              <a:spcBef>
                <a:spcPts val="210"/>
              </a:spcBef>
              <a:spcAft>
                <a:spcPts val="0"/>
              </a:spcAft>
              <a:buClr>
                <a:srgbClr val="0D2D6A"/>
              </a:buClr>
              <a:buSzPts val="1050"/>
              <a:buFont typeface="Arial"/>
              <a:buChar char="»"/>
              <a:defRPr b="0" i="0" sz="1050" u="none" cap="none" strike="noStrike">
                <a:solidFill>
                  <a:srgbClr val="A5A5A5"/>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3" name="Google Shape;13;p1"/>
          <p:cNvSpPr txBox="1"/>
          <p:nvPr>
            <p:ph idx="12" type="sldNum"/>
          </p:nvPr>
        </p:nvSpPr>
        <p:spPr>
          <a:xfrm>
            <a:off x="8153400" y="402036"/>
            <a:ext cx="457200" cy="274637"/>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1" i="0" sz="1100" u="none" cap="none" strike="noStrike">
                <a:solidFill>
                  <a:srgbClr val="B7B7B7"/>
                </a:solidFill>
                <a:latin typeface="Montserrat"/>
                <a:ea typeface="Montserrat"/>
                <a:cs typeface="Montserrat"/>
                <a:sym typeface="Montserrat"/>
              </a:defRPr>
            </a:lvl1pPr>
            <a:lvl2pPr indent="0" lvl="1" marL="0" marR="0" rtl="0" algn="r">
              <a:spcBef>
                <a:spcPts val="0"/>
              </a:spcBef>
              <a:buNone/>
              <a:defRPr b="1" i="0" sz="1100" u="none" cap="none" strike="noStrike">
                <a:solidFill>
                  <a:srgbClr val="B7B7B7"/>
                </a:solidFill>
                <a:latin typeface="Montserrat"/>
                <a:ea typeface="Montserrat"/>
                <a:cs typeface="Montserrat"/>
                <a:sym typeface="Montserrat"/>
              </a:defRPr>
            </a:lvl2pPr>
            <a:lvl3pPr indent="0" lvl="2" marL="0" marR="0" rtl="0" algn="r">
              <a:spcBef>
                <a:spcPts val="0"/>
              </a:spcBef>
              <a:buNone/>
              <a:defRPr b="1" i="0" sz="1100" u="none" cap="none" strike="noStrike">
                <a:solidFill>
                  <a:srgbClr val="B7B7B7"/>
                </a:solidFill>
                <a:latin typeface="Montserrat"/>
                <a:ea typeface="Montserrat"/>
                <a:cs typeface="Montserrat"/>
                <a:sym typeface="Montserrat"/>
              </a:defRPr>
            </a:lvl3pPr>
            <a:lvl4pPr indent="0" lvl="3" marL="0" marR="0" rtl="0" algn="r">
              <a:spcBef>
                <a:spcPts val="0"/>
              </a:spcBef>
              <a:buNone/>
              <a:defRPr b="1" i="0" sz="1100" u="none" cap="none" strike="noStrike">
                <a:solidFill>
                  <a:srgbClr val="B7B7B7"/>
                </a:solidFill>
                <a:latin typeface="Montserrat"/>
                <a:ea typeface="Montserrat"/>
                <a:cs typeface="Montserrat"/>
                <a:sym typeface="Montserrat"/>
              </a:defRPr>
            </a:lvl4pPr>
            <a:lvl5pPr indent="0" lvl="4" marL="0" marR="0" rtl="0" algn="r">
              <a:spcBef>
                <a:spcPts val="0"/>
              </a:spcBef>
              <a:buNone/>
              <a:defRPr b="1" i="0" sz="1100" u="none" cap="none" strike="noStrike">
                <a:solidFill>
                  <a:srgbClr val="B7B7B7"/>
                </a:solidFill>
                <a:latin typeface="Montserrat"/>
                <a:ea typeface="Montserrat"/>
                <a:cs typeface="Montserrat"/>
                <a:sym typeface="Montserrat"/>
              </a:defRPr>
            </a:lvl5pPr>
            <a:lvl6pPr indent="0" lvl="5" marL="0" marR="0" rtl="0" algn="r">
              <a:spcBef>
                <a:spcPts val="0"/>
              </a:spcBef>
              <a:buNone/>
              <a:defRPr b="1" i="0" sz="1100" u="none" cap="none" strike="noStrike">
                <a:solidFill>
                  <a:srgbClr val="B7B7B7"/>
                </a:solidFill>
                <a:latin typeface="Montserrat"/>
                <a:ea typeface="Montserrat"/>
                <a:cs typeface="Montserrat"/>
                <a:sym typeface="Montserrat"/>
              </a:defRPr>
            </a:lvl6pPr>
            <a:lvl7pPr indent="0" lvl="6" marL="0" marR="0" rtl="0" algn="r">
              <a:spcBef>
                <a:spcPts val="0"/>
              </a:spcBef>
              <a:buNone/>
              <a:defRPr b="1" i="0" sz="1100" u="none" cap="none" strike="noStrike">
                <a:solidFill>
                  <a:srgbClr val="B7B7B7"/>
                </a:solidFill>
                <a:latin typeface="Montserrat"/>
                <a:ea typeface="Montserrat"/>
                <a:cs typeface="Montserrat"/>
                <a:sym typeface="Montserrat"/>
              </a:defRPr>
            </a:lvl7pPr>
            <a:lvl8pPr indent="0" lvl="7" marL="0" marR="0" rtl="0" algn="r">
              <a:spcBef>
                <a:spcPts val="0"/>
              </a:spcBef>
              <a:buNone/>
              <a:defRPr b="1" i="0" sz="1100" u="none" cap="none" strike="noStrike">
                <a:solidFill>
                  <a:srgbClr val="B7B7B7"/>
                </a:solidFill>
                <a:latin typeface="Montserrat"/>
                <a:ea typeface="Montserrat"/>
                <a:cs typeface="Montserrat"/>
                <a:sym typeface="Montserrat"/>
              </a:defRPr>
            </a:lvl8pPr>
            <a:lvl9pPr indent="0" lvl="8" marL="0" marR="0" rtl="0" algn="r">
              <a:spcBef>
                <a:spcPts val="0"/>
              </a:spcBef>
              <a:buNone/>
              <a:defRPr b="1" i="0" sz="1100" u="none" cap="none" strike="noStrike">
                <a:solidFill>
                  <a:srgbClr val="B7B7B7"/>
                </a:solidFill>
                <a:latin typeface="Montserrat"/>
                <a:ea typeface="Montserrat"/>
                <a:cs typeface="Montserrat"/>
                <a:sym typeface="Montserrat"/>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 id="2147483679" r:id="rId33"/>
    <p:sldLayoutId id="2147483680" r:id="rId34"/>
    <p:sldLayoutId id="2147483681" r:id="rId35"/>
    <p:sldLayoutId id="2147483682" r:id="rId36"/>
    <p:sldLayoutId id="2147483683" r:id="rId37"/>
    <p:sldLayoutId id="2147483684" r:id="rId38"/>
    <p:sldLayoutId id="2147483685" r:id="rId39"/>
    <p:sldLayoutId id="2147483686" r:id="rId40"/>
    <p:sldLayoutId id="2147483687" r:id="rId41"/>
    <p:sldLayoutId id="2147483688" r:id="rId42"/>
    <p:sldLayoutId id="2147483689" r:id="rId43"/>
    <p:sldLayoutId id="2147483690" r:id="rId44"/>
    <p:sldLayoutId id="2147483691" r:id="rId45"/>
    <p:sldLayoutId id="2147483692" r:id="rId46"/>
    <p:sldLayoutId id="2147483693" r:id="rId47"/>
    <p:sldLayoutId id="2147483694" r:id="rId48"/>
    <p:sldLayoutId id="2147483695" r:id="rId49"/>
    <p:sldLayoutId id="2147483696" r:id="rId50"/>
    <p:sldLayoutId id="2147483697" r:id="rId51"/>
    <p:sldLayoutId id="2147483698" r:id="rId52"/>
    <p:sldLayoutId id="2147483699" r:id="rId53"/>
    <p:sldLayoutId id="2147483700" r:id="rId5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image" Target="../media/image56.png"/><Relationship Id="rId5" Type="http://schemas.openxmlformats.org/officeDocument/2006/relationships/image" Target="../media/image61.png"/><Relationship Id="rId6" Type="http://schemas.openxmlformats.org/officeDocument/2006/relationships/image" Target="../media/image5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6.png"/><Relationship Id="rId4" Type="http://schemas.openxmlformats.org/officeDocument/2006/relationships/image" Target="../media/image6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6.png"/><Relationship Id="rId4" Type="http://schemas.openxmlformats.org/officeDocument/2006/relationships/image" Target="../media/image5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49.png"/><Relationship Id="rId4" Type="http://schemas.openxmlformats.org/officeDocument/2006/relationships/image" Target="../media/image6.png"/><Relationship Id="rId5" Type="http://schemas.openxmlformats.org/officeDocument/2006/relationships/image" Target="../media/image5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42.jpg"/><Relationship Id="rId4" Type="http://schemas.openxmlformats.org/officeDocument/2006/relationships/image" Target="../media/image6.png"/><Relationship Id="rId5" Type="http://schemas.openxmlformats.org/officeDocument/2006/relationships/image" Target="../media/image65.png"/><Relationship Id="rId6" Type="http://schemas.openxmlformats.org/officeDocument/2006/relationships/image" Target="../media/image47.png"/><Relationship Id="rId7" Type="http://schemas.openxmlformats.org/officeDocument/2006/relationships/image" Target="../media/image5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jpg"/><Relationship Id="rId4" Type="http://schemas.openxmlformats.org/officeDocument/2006/relationships/image" Target="../media/image8.png"/><Relationship Id="rId5"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jpg"/><Relationship Id="rId4" Type="http://schemas.openxmlformats.org/officeDocument/2006/relationships/image" Target="../media/image6.png"/><Relationship Id="rId5" Type="http://schemas.openxmlformats.org/officeDocument/2006/relationships/image" Target="../media/image2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5.png"/><Relationship Id="rId5" Type="http://schemas.openxmlformats.org/officeDocument/2006/relationships/image" Target="../media/image9.png"/><Relationship Id="rId6" Type="http://schemas.openxmlformats.org/officeDocument/2006/relationships/image" Target="../media/image16.png"/><Relationship Id="rId7"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66.jpg"/><Relationship Id="rId4" Type="http://schemas.openxmlformats.org/officeDocument/2006/relationships/image" Target="../media/image72.jpg"/><Relationship Id="rId9" Type="http://schemas.openxmlformats.org/officeDocument/2006/relationships/image" Target="../media/image67.jpg"/><Relationship Id="rId5" Type="http://schemas.openxmlformats.org/officeDocument/2006/relationships/image" Target="../media/image64.png"/><Relationship Id="rId6" Type="http://schemas.openxmlformats.org/officeDocument/2006/relationships/image" Target="../media/image69.jpg"/><Relationship Id="rId7" Type="http://schemas.openxmlformats.org/officeDocument/2006/relationships/image" Target="../media/image70.jpg"/><Relationship Id="rId8" Type="http://schemas.openxmlformats.org/officeDocument/2006/relationships/image" Target="../media/image68.jpg"/><Relationship Id="rId20" Type="http://schemas.openxmlformats.org/officeDocument/2006/relationships/image" Target="../media/image22.png"/><Relationship Id="rId11" Type="http://schemas.openxmlformats.org/officeDocument/2006/relationships/image" Target="../media/image14.png"/><Relationship Id="rId10" Type="http://schemas.openxmlformats.org/officeDocument/2006/relationships/image" Target="../media/image10.png"/><Relationship Id="rId13" Type="http://schemas.openxmlformats.org/officeDocument/2006/relationships/image" Target="../media/image18.png"/><Relationship Id="rId12" Type="http://schemas.openxmlformats.org/officeDocument/2006/relationships/image" Target="../media/image17.png"/><Relationship Id="rId15" Type="http://schemas.openxmlformats.org/officeDocument/2006/relationships/image" Target="../media/image28.jpg"/><Relationship Id="rId14" Type="http://schemas.openxmlformats.org/officeDocument/2006/relationships/image" Target="../media/image20.jpg"/><Relationship Id="rId17" Type="http://schemas.openxmlformats.org/officeDocument/2006/relationships/image" Target="../media/image19.png"/><Relationship Id="rId16" Type="http://schemas.openxmlformats.org/officeDocument/2006/relationships/image" Target="../media/image6.png"/><Relationship Id="rId19" Type="http://schemas.openxmlformats.org/officeDocument/2006/relationships/image" Target="../media/image23.png"/><Relationship Id="rId18" Type="http://schemas.openxmlformats.org/officeDocument/2006/relationships/image" Target="../media/image7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1.png"/><Relationship Id="rId4" Type="http://schemas.openxmlformats.org/officeDocument/2006/relationships/image" Target="../media/image52.png"/><Relationship Id="rId9" Type="http://schemas.openxmlformats.org/officeDocument/2006/relationships/image" Target="../media/image27.png"/><Relationship Id="rId5" Type="http://schemas.openxmlformats.org/officeDocument/2006/relationships/image" Target="../media/image32.png"/><Relationship Id="rId6" Type="http://schemas.openxmlformats.org/officeDocument/2006/relationships/image" Target="../media/image54.png"/><Relationship Id="rId7" Type="http://schemas.openxmlformats.org/officeDocument/2006/relationships/image" Target="../media/image6.png"/><Relationship Id="rId8" Type="http://schemas.openxmlformats.org/officeDocument/2006/relationships/image" Target="../media/image4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50.png"/><Relationship Id="rId5" Type="http://schemas.openxmlformats.org/officeDocument/2006/relationships/image" Target="../media/image2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2.jpg"/><Relationship Id="rId4" Type="http://schemas.openxmlformats.org/officeDocument/2006/relationships/image" Target="../media/image29.png"/><Relationship Id="rId9" Type="http://schemas.openxmlformats.org/officeDocument/2006/relationships/image" Target="../media/image38.png"/><Relationship Id="rId5" Type="http://schemas.openxmlformats.org/officeDocument/2006/relationships/image" Target="../media/image26.png"/><Relationship Id="rId6" Type="http://schemas.openxmlformats.org/officeDocument/2006/relationships/image" Target="../media/image35.png"/><Relationship Id="rId7" Type="http://schemas.openxmlformats.org/officeDocument/2006/relationships/image" Target="../media/image30.png"/><Relationship Id="rId8" Type="http://schemas.openxmlformats.org/officeDocument/2006/relationships/image" Target="../media/image48.png"/><Relationship Id="rId11" Type="http://schemas.openxmlformats.org/officeDocument/2006/relationships/image" Target="../media/image45.png"/><Relationship Id="rId10" Type="http://schemas.openxmlformats.org/officeDocument/2006/relationships/image" Target="../media/image39.png"/><Relationship Id="rId13" Type="http://schemas.openxmlformats.org/officeDocument/2006/relationships/image" Target="../media/image6.png"/><Relationship Id="rId12" Type="http://schemas.openxmlformats.org/officeDocument/2006/relationships/image" Target="../media/image40.png"/><Relationship Id="rId15" Type="http://schemas.openxmlformats.org/officeDocument/2006/relationships/image" Target="../media/image60.png"/><Relationship Id="rId14" Type="http://schemas.openxmlformats.org/officeDocument/2006/relationships/image" Target="../media/image53.png"/><Relationship Id="rId17" Type="http://schemas.openxmlformats.org/officeDocument/2006/relationships/image" Target="../media/image44.jpg"/><Relationship Id="rId16" Type="http://schemas.openxmlformats.org/officeDocument/2006/relationships/image" Target="../media/image43.gif"/><Relationship Id="rId19" Type="http://schemas.openxmlformats.org/officeDocument/2006/relationships/image" Target="../media/image57.png"/><Relationship Id="rId18"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3" name="Shape 383"/>
        <p:cNvGrpSpPr/>
        <p:nvPr/>
      </p:nvGrpSpPr>
      <p:grpSpPr>
        <a:xfrm>
          <a:off x="0" y="0"/>
          <a:ext cx="0" cy="0"/>
          <a:chOff x="0" y="0"/>
          <a:chExt cx="0" cy="0"/>
        </a:xfrm>
      </p:grpSpPr>
      <p:pic>
        <p:nvPicPr>
          <p:cNvPr id="384" name="Google Shape;384;p55"/>
          <p:cNvPicPr preferRelativeResize="0"/>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7" name="Shape 547"/>
        <p:cNvGrpSpPr/>
        <p:nvPr/>
      </p:nvGrpSpPr>
      <p:grpSpPr>
        <a:xfrm>
          <a:off x="0" y="0"/>
          <a:ext cx="0" cy="0"/>
          <a:chOff x="0" y="0"/>
          <a:chExt cx="0" cy="0"/>
        </a:xfrm>
      </p:grpSpPr>
      <p:sp>
        <p:nvSpPr>
          <p:cNvPr id="548" name="Google Shape;548;p64"/>
          <p:cNvSpPr txBox="1"/>
          <p:nvPr/>
        </p:nvSpPr>
        <p:spPr>
          <a:xfrm flipH="1" rot="10800000">
            <a:off x="10511" y="-11002"/>
            <a:ext cx="9143999" cy="488521"/>
          </a:xfrm>
          <a:prstGeom prst="rect">
            <a:avLst/>
          </a:prstGeom>
          <a:solidFill>
            <a:srgbClr val="04A9E6"/>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878489"/>
              </a:buClr>
              <a:buSzPts val="800"/>
              <a:buFont typeface="Arial"/>
              <a:buNone/>
            </a:pPr>
            <a:r>
              <a:t/>
            </a:r>
            <a:endParaRPr sz="800">
              <a:solidFill>
                <a:srgbClr val="FFFFFF"/>
              </a:solidFill>
              <a:latin typeface="Arial"/>
              <a:ea typeface="Arial"/>
              <a:cs typeface="Arial"/>
              <a:sym typeface="Arial"/>
            </a:endParaRPr>
          </a:p>
        </p:txBody>
      </p:sp>
      <p:pic>
        <p:nvPicPr>
          <p:cNvPr descr="sickweather-logo-footer-white.png" id="549" name="Google Shape;549;p64"/>
          <p:cNvPicPr preferRelativeResize="0"/>
          <p:nvPr/>
        </p:nvPicPr>
        <p:blipFill rotWithShape="1">
          <a:blip r:embed="rId3">
            <a:alphaModFix/>
          </a:blip>
          <a:srcRect b="0" l="0" r="0" t="0"/>
          <a:stretch/>
        </p:blipFill>
        <p:spPr>
          <a:xfrm>
            <a:off x="189801" y="107782"/>
            <a:ext cx="1633728" cy="271272"/>
          </a:xfrm>
          <a:prstGeom prst="rect">
            <a:avLst/>
          </a:prstGeom>
          <a:noFill/>
          <a:ln>
            <a:noFill/>
          </a:ln>
        </p:spPr>
      </p:pic>
      <p:pic>
        <p:nvPicPr>
          <p:cNvPr id="550" name="Google Shape;550;p64"/>
          <p:cNvPicPr preferRelativeResize="0"/>
          <p:nvPr/>
        </p:nvPicPr>
        <p:blipFill rotWithShape="1">
          <a:blip r:embed="rId4">
            <a:alphaModFix/>
          </a:blip>
          <a:srcRect b="0" l="0" r="0" t="0"/>
          <a:stretch/>
        </p:blipFill>
        <p:spPr>
          <a:xfrm>
            <a:off x="2937023" y="1630389"/>
            <a:ext cx="6105377" cy="3513111"/>
          </a:xfrm>
          <a:prstGeom prst="rect">
            <a:avLst/>
          </a:prstGeom>
          <a:noFill/>
          <a:ln>
            <a:noFill/>
          </a:ln>
        </p:spPr>
      </p:pic>
      <p:pic>
        <p:nvPicPr>
          <p:cNvPr id="551" name="Google Shape;551;p64"/>
          <p:cNvPicPr preferRelativeResize="0"/>
          <p:nvPr/>
        </p:nvPicPr>
        <p:blipFill rotWithShape="1">
          <a:blip r:embed="rId5">
            <a:alphaModFix/>
          </a:blip>
          <a:srcRect b="0" l="0" r="0" t="0"/>
          <a:stretch/>
        </p:blipFill>
        <p:spPr>
          <a:xfrm>
            <a:off x="7034967" y="3080824"/>
            <a:ext cx="1808767" cy="1808767"/>
          </a:xfrm>
          <a:prstGeom prst="round2DiagRect">
            <a:avLst>
              <a:gd fmla="val 16667" name="adj1"/>
              <a:gd fmla="val 0"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2745"/>
              </a:srgbClr>
            </a:outerShdw>
          </a:effectLst>
        </p:spPr>
      </p:pic>
      <p:pic>
        <p:nvPicPr>
          <p:cNvPr id="552" name="Google Shape;552;p64"/>
          <p:cNvPicPr preferRelativeResize="0"/>
          <p:nvPr/>
        </p:nvPicPr>
        <p:blipFill rotWithShape="1">
          <a:blip r:embed="rId6">
            <a:alphaModFix/>
          </a:blip>
          <a:srcRect b="0" l="0" r="0" t="0"/>
          <a:stretch/>
        </p:blipFill>
        <p:spPr>
          <a:xfrm>
            <a:off x="189801" y="1990527"/>
            <a:ext cx="4454956" cy="2899064"/>
          </a:xfrm>
          <a:prstGeom prst="rect">
            <a:avLst/>
          </a:prstGeom>
          <a:noFill/>
          <a:ln>
            <a:noFill/>
          </a:ln>
        </p:spPr>
      </p:pic>
      <p:sp>
        <p:nvSpPr>
          <p:cNvPr id="553" name="Google Shape;553;p64"/>
          <p:cNvSpPr txBox="1"/>
          <p:nvPr/>
        </p:nvSpPr>
        <p:spPr>
          <a:xfrm>
            <a:off x="3061699" y="107782"/>
            <a:ext cx="5980701" cy="338554"/>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lang="en-US" sz="1600">
                <a:solidFill>
                  <a:schemeClr val="lt2"/>
                </a:solidFill>
                <a:latin typeface="Raleway Medium"/>
                <a:ea typeface="Raleway Medium"/>
                <a:cs typeface="Raleway Medium"/>
                <a:sym typeface="Raleway Medium"/>
              </a:rPr>
              <a:t>FUTURE: SMART CITIES &amp; SENSORS</a:t>
            </a:r>
            <a:endParaRPr/>
          </a:p>
        </p:txBody>
      </p:sp>
      <p:sp>
        <p:nvSpPr>
          <p:cNvPr id="554" name="Google Shape;554;p64"/>
          <p:cNvSpPr txBox="1"/>
          <p:nvPr/>
        </p:nvSpPr>
        <p:spPr>
          <a:xfrm>
            <a:off x="340033" y="635040"/>
            <a:ext cx="8503701"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2"/>
                </a:solidFill>
                <a:latin typeface="Calibri"/>
                <a:ea typeface="Calibri"/>
                <a:cs typeface="Calibri"/>
                <a:sym typeface="Calibri"/>
              </a:rPr>
              <a:t>Sickweather is already piloting smart city public health technology with the Kansas City Public Health Department with budgets approved by city council for 2019 and beyond.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9" name="Shape 559"/>
        <p:cNvGrpSpPr/>
        <p:nvPr/>
      </p:nvGrpSpPr>
      <p:grpSpPr>
        <a:xfrm>
          <a:off x="0" y="0"/>
          <a:ext cx="0" cy="0"/>
          <a:chOff x="0" y="0"/>
          <a:chExt cx="0" cy="0"/>
        </a:xfrm>
      </p:grpSpPr>
      <p:sp>
        <p:nvSpPr>
          <p:cNvPr id="560" name="Google Shape;560;p65"/>
          <p:cNvSpPr txBox="1"/>
          <p:nvPr/>
        </p:nvSpPr>
        <p:spPr>
          <a:xfrm flipH="1" rot="10800000">
            <a:off x="10511" y="-11002"/>
            <a:ext cx="9143999" cy="488521"/>
          </a:xfrm>
          <a:prstGeom prst="rect">
            <a:avLst/>
          </a:prstGeom>
          <a:solidFill>
            <a:srgbClr val="04A9E6"/>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878489"/>
              </a:buClr>
              <a:buSzPts val="800"/>
              <a:buFont typeface="Arial"/>
              <a:buNone/>
            </a:pPr>
            <a:r>
              <a:t/>
            </a:r>
            <a:endParaRPr sz="800">
              <a:solidFill>
                <a:srgbClr val="FFFFFF"/>
              </a:solidFill>
              <a:latin typeface="Arial"/>
              <a:ea typeface="Arial"/>
              <a:cs typeface="Arial"/>
              <a:sym typeface="Arial"/>
            </a:endParaRPr>
          </a:p>
        </p:txBody>
      </p:sp>
      <p:pic>
        <p:nvPicPr>
          <p:cNvPr descr="sickweather-logo-footer-white.png" id="561" name="Google Shape;561;p65"/>
          <p:cNvPicPr preferRelativeResize="0"/>
          <p:nvPr/>
        </p:nvPicPr>
        <p:blipFill rotWithShape="1">
          <a:blip r:embed="rId3">
            <a:alphaModFix/>
          </a:blip>
          <a:srcRect b="0" l="0" r="0" t="0"/>
          <a:stretch/>
        </p:blipFill>
        <p:spPr>
          <a:xfrm>
            <a:off x="189801" y="107782"/>
            <a:ext cx="1633728" cy="271272"/>
          </a:xfrm>
          <a:prstGeom prst="rect">
            <a:avLst/>
          </a:prstGeom>
          <a:noFill/>
          <a:ln>
            <a:noFill/>
          </a:ln>
        </p:spPr>
      </p:pic>
      <p:pic>
        <p:nvPicPr>
          <p:cNvPr id="562" name="Google Shape;562;p65"/>
          <p:cNvPicPr preferRelativeResize="0"/>
          <p:nvPr/>
        </p:nvPicPr>
        <p:blipFill rotWithShape="1">
          <a:blip r:embed="rId4">
            <a:alphaModFix/>
          </a:blip>
          <a:srcRect b="0" l="0" r="8269" t="18702"/>
          <a:stretch/>
        </p:blipFill>
        <p:spPr>
          <a:xfrm>
            <a:off x="1591276" y="1166951"/>
            <a:ext cx="5982468" cy="3976549"/>
          </a:xfrm>
          <a:prstGeom prst="rect">
            <a:avLst/>
          </a:prstGeom>
          <a:noFill/>
          <a:ln>
            <a:noFill/>
          </a:ln>
          <a:effectLst>
            <a:reflection blurRad="0" dir="0" dist="0" endA="300" endPos="35000" fadeDir="5400000" kx="0" rotWithShape="0" algn="bl" stA="52000" stPos="0" sy="-100000" ky="0"/>
          </a:effectLst>
        </p:spPr>
      </p:pic>
      <p:sp>
        <p:nvSpPr>
          <p:cNvPr id="563" name="Google Shape;563;p65"/>
          <p:cNvSpPr txBox="1"/>
          <p:nvPr/>
        </p:nvSpPr>
        <p:spPr>
          <a:xfrm>
            <a:off x="3061699" y="107782"/>
            <a:ext cx="5980701" cy="338554"/>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lang="en-US" sz="1600">
                <a:solidFill>
                  <a:schemeClr val="lt2"/>
                </a:solidFill>
                <a:latin typeface="Raleway Medium"/>
                <a:ea typeface="Raleway Medium"/>
                <a:cs typeface="Raleway Medium"/>
                <a:sym typeface="Raleway Medium"/>
              </a:rPr>
              <a:t>FUTURE: FITBIT USER REPORTS</a:t>
            </a:r>
            <a:endParaRPr/>
          </a:p>
        </p:txBody>
      </p:sp>
      <p:sp>
        <p:nvSpPr>
          <p:cNvPr id="564" name="Google Shape;564;p65"/>
          <p:cNvSpPr txBox="1"/>
          <p:nvPr/>
        </p:nvSpPr>
        <p:spPr>
          <a:xfrm>
            <a:off x="340033" y="635040"/>
            <a:ext cx="8503701"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dk2"/>
                </a:solidFill>
                <a:latin typeface="Calibri"/>
                <a:ea typeface="Calibri"/>
                <a:cs typeface="Calibri"/>
                <a:sym typeface="Calibri"/>
              </a:rPr>
              <a:t>Fitbit CEO James Park announcing Sickweather partnership at the 2018 HLTH Conference.</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9" name="Shape 569"/>
        <p:cNvGrpSpPr/>
        <p:nvPr/>
      </p:nvGrpSpPr>
      <p:grpSpPr>
        <a:xfrm>
          <a:off x="0" y="0"/>
          <a:ext cx="0" cy="0"/>
          <a:chOff x="0" y="0"/>
          <a:chExt cx="0" cy="0"/>
        </a:xfrm>
      </p:grpSpPr>
      <p:sp>
        <p:nvSpPr>
          <p:cNvPr id="570" name="Google Shape;570;p66"/>
          <p:cNvSpPr txBox="1"/>
          <p:nvPr/>
        </p:nvSpPr>
        <p:spPr>
          <a:xfrm flipH="1" rot="10800000">
            <a:off x="10511" y="-11002"/>
            <a:ext cx="9143999" cy="488521"/>
          </a:xfrm>
          <a:prstGeom prst="rect">
            <a:avLst/>
          </a:prstGeom>
          <a:solidFill>
            <a:srgbClr val="04A9E6"/>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878489"/>
              </a:buClr>
              <a:buSzPts val="800"/>
              <a:buFont typeface="Arial"/>
              <a:buNone/>
            </a:pPr>
            <a:r>
              <a:t/>
            </a:r>
            <a:endParaRPr sz="800">
              <a:solidFill>
                <a:srgbClr val="FFFFFF"/>
              </a:solidFill>
              <a:latin typeface="Arial"/>
              <a:ea typeface="Arial"/>
              <a:cs typeface="Arial"/>
              <a:sym typeface="Arial"/>
            </a:endParaRPr>
          </a:p>
        </p:txBody>
      </p:sp>
      <p:pic>
        <p:nvPicPr>
          <p:cNvPr descr="sickweather-logo-footer-white.png" id="571" name="Google Shape;571;p66"/>
          <p:cNvPicPr preferRelativeResize="0"/>
          <p:nvPr/>
        </p:nvPicPr>
        <p:blipFill rotWithShape="1">
          <a:blip r:embed="rId3">
            <a:alphaModFix/>
          </a:blip>
          <a:srcRect b="0" l="0" r="0" t="0"/>
          <a:stretch/>
        </p:blipFill>
        <p:spPr>
          <a:xfrm>
            <a:off x="189801" y="107782"/>
            <a:ext cx="1633728" cy="271272"/>
          </a:xfrm>
          <a:prstGeom prst="rect">
            <a:avLst/>
          </a:prstGeom>
          <a:noFill/>
          <a:ln>
            <a:noFill/>
          </a:ln>
        </p:spPr>
      </p:pic>
      <p:sp>
        <p:nvSpPr>
          <p:cNvPr id="572" name="Google Shape;572;p66"/>
          <p:cNvSpPr txBox="1"/>
          <p:nvPr/>
        </p:nvSpPr>
        <p:spPr>
          <a:xfrm>
            <a:off x="3061699" y="107782"/>
            <a:ext cx="5980701" cy="338554"/>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lang="en-US" sz="1600">
                <a:solidFill>
                  <a:schemeClr val="lt2"/>
                </a:solidFill>
                <a:latin typeface="Raleway Medium"/>
                <a:ea typeface="Raleway Medium"/>
                <a:cs typeface="Raleway Medium"/>
                <a:sym typeface="Raleway Medium"/>
              </a:rPr>
              <a:t>FUTURE: ABSENTEEISM RISK</a:t>
            </a:r>
            <a:endParaRPr/>
          </a:p>
        </p:txBody>
      </p:sp>
      <p:pic>
        <p:nvPicPr>
          <p:cNvPr id="573" name="Google Shape;573;p66"/>
          <p:cNvPicPr preferRelativeResize="0"/>
          <p:nvPr/>
        </p:nvPicPr>
        <p:blipFill rotWithShape="1">
          <a:blip r:embed="rId4">
            <a:alphaModFix/>
          </a:blip>
          <a:srcRect b="2721" l="4357" r="4125" t="9284"/>
          <a:stretch/>
        </p:blipFill>
        <p:spPr>
          <a:xfrm>
            <a:off x="87431" y="565120"/>
            <a:ext cx="5491672" cy="4525997"/>
          </a:xfrm>
          <a:prstGeom prst="rect">
            <a:avLst/>
          </a:prstGeom>
          <a:noFill/>
          <a:ln>
            <a:noFill/>
          </a:ln>
        </p:spPr>
      </p:pic>
      <p:sp>
        <p:nvSpPr>
          <p:cNvPr id="574" name="Google Shape;574;p66"/>
          <p:cNvSpPr txBox="1"/>
          <p:nvPr/>
        </p:nvSpPr>
        <p:spPr>
          <a:xfrm>
            <a:off x="5579103" y="913290"/>
            <a:ext cx="3463297" cy="147732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2"/>
                </a:solidFill>
                <a:latin typeface="Calibri"/>
                <a:ea typeface="Calibri"/>
                <a:cs typeface="Calibri"/>
                <a:sym typeface="Calibri"/>
              </a:rPr>
              <a:t>Sickweather has partnered with </a:t>
            </a:r>
            <a:r>
              <a:rPr b="1" lang="en-US" sz="1800">
                <a:solidFill>
                  <a:schemeClr val="dk2"/>
                </a:solidFill>
                <a:latin typeface="Calibri"/>
                <a:ea typeface="Calibri"/>
                <a:cs typeface="Calibri"/>
                <a:sym typeface="Calibri"/>
              </a:rPr>
              <a:t>the top disability insurer in the US &amp; UK</a:t>
            </a:r>
            <a:r>
              <a:rPr i="1" lang="en-US" sz="1800">
                <a:solidFill>
                  <a:schemeClr val="dk2"/>
                </a:solidFill>
                <a:latin typeface="Calibri"/>
                <a:ea typeface="Calibri"/>
                <a:cs typeface="Calibri"/>
                <a:sym typeface="Calibri"/>
              </a:rPr>
              <a:t> </a:t>
            </a:r>
            <a:r>
              <a:rPr lang="en-US" sz="1800">
                <a:solidFill>
                  <a:schemeClr val="dk2"/>
                </a:solidFill>
                <a:latin typeface="Calibri"/>
                <a:ea typeface="Calibri"/>
                <a:cs typeface="Calibri"/>
                <a:sym typeface="Calibri"/>
              </a:rPr>
              <a:t>to prototype absenteeism / presenteeism risk &amp; prediction tools.</a:t>
            </a:r>
            <a:endParaRPr/>
          </a:p>
        </p:txBody>
      </p:sp>
      <p:sp>
        <p:nvSpPr>
          <p:cNvPr id="575" name="Google Shape;575;p66"/>
          <p:cNvSpPr/>
          <p:nvPr/>
        </p:nvSpPr>
        <p:spPr>
          <a:xfrm>
            <a:off x="5130668" y="2894482"/>
            <a:ext cx="3564897" cy="1692771"/>
          </a:xfrm>
          <a:prstGeom prst="rect">
            <a:avLst/>
          </a:prstGeom>
          <a:solidFill>
            <a:schemeClr val="lt2"/>
          </a:solidFill>
          <a:ln cap="flat" cmpd="sng" w="9525">
            <a:solidFill>
              <a:schemeClr val="dk1"/>
            </a:solidFill>
            <a:prstDash val="lgDashDot"/>
            <a:round/>
            <a:headEnd len="sm" w="sm" type="none"/>
            <a:tailEnd len="sm" w="sm" type="none"/>
          </a:ln>
          <a:effectLst>
            <a:outerShdw blurRad="50800" rotWithShape="0" algn="tl" dir="2700000" dist="38100">
              <a:srgbClr val="000000">
                <a:alpha val="4000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i="1" lang="en-US" sz="1800">
                <a:solidFill>
                  <a:srgbClr val="000000"/>
                </a:solidFill>
                <a:latin typeface="Arial"/>
                <a:ea typeface="Arial"/>
                <a:cs typeface="Arial"/>
                <a:sym typeface="Arial"/>
              </a:rPr>
              <a:t>“11 million Americans will fall ill, </a:t>
            </a:r>
            <a:r>
              <a:rPr b="1" i="1" lang="en-US" sz="1800">
                <a:solidFill>
                  <a:srgbClr val="000000"/>
                </a:solidFill>
                <a:latin typeface="Arial"/>
                <a:ea typeface="Arial"/>
                <a:cs typeface="Arial"/>
                <a:sym typeface="Arial"/>
              </a:rPr>
              <a:t>costing employers more than $9 billion in wages</a:t>
            </a:r>
            <a:r>
              <a:rPr i="1" lang="en-US" sz="1800">
                <a:solidFill>
                  <a:srgbClr val="000000"/>
                </a:solidFill>
                <a:latin typeface="Arial"/>
                <a:ea typeface="Arial"/>
                <a:cs typeface="Arial"/>
                <a:sym typeface="Arial"/>
              </a:rPr>
              <a:t> being paid to employees who are staying home sick”</a:t>
            </a:r>
            <a:endParaRPr sz="1800">
              <a:solidFill>
                <a:schemeClr val="dk1"/>
              </a:solidFill>
              <a:latin typeface="Calibri"/>
              <a:ea typeface="Calibri"/>
              <a:cs typeface="Calibri"/>
              <a:sym typeface="Calibri"/>
            </a:endParaRPr>
          </a:p>
          <a:p>
            <a:pPr indent="-88900" lvl="0" marL="457200" marR="0" rtl="0" algn="l">
              <a:spcBef>
                <a:spcPts val="0"/>
              </a:spcBef>
              <a:spcAft>
                <a:spcPts val="0"/>
              </a:spcAft>
              <a:buClr>
                <a:srgbClr val="000000"/>
              </a:buClr>
              <a:buSzPts val="1400"/>
              <a:buFont typeface="Arial"/>
              <a:buChar char="•"/>
            </a:pPr>
            <a:r>
              <a:rPr i="1" lang="en-US" sz="1400">
                <a:solidFill>
                  <a:srgbClr val="000000"/>
                </a:solidFill>
                <a:latin typeface="Arial"/>
                <a:ea typeface="Arial"/>
                <a:cs typeface="Arial"/>
                <a:sym typeface="Arial"/>
              </a:rPr>
              <a:t>Challenger, Gray &amp; Christmas </a:t>
            </a:r>
            <a:endParaRPr b="0" i="1" sz="1400" u="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9" name="Shape 579"/>
        <p:cNvGrpSpPr/>
        <p:nvPr/>
      </p:nvGrpSpPr>
      <p:grpSpPr>
        <a:xfrm>
          <a:off x="0" y="0"/>
          <a:ext cx="0" cy="0"/>
          <a:chOff x="0" y="0"/>
          <a:chExt cx="0" cy="0"/>
        </a:xfrm>
      </p:grpSpPr>
      <p:sp>
        <p:nvSpPr>
          <p:cNvPr id="580" name="Google Shape;580;p67"/>
          <p:cNvSpPr/>
          <p:nvPr/>
        </p:nvSpPr>
        <p:spPr>
          <a:xfrm>
            <a:off x="584747" y="1056183"/>
            <a:ext cx="4633847" cy="1754326"/>
          </a:xfrm>
          <a:prstGeom prst="rect">
            <a:avLst/>
          </a:prstGeom>
          <a:solidFill>
            <a:schemeClr val="lt2"/>
          </a:solidFill>
          <a:ln cap="flat" cmpd="sng" w="9525">
            <a:solidFill>
              <a:schemeClr val="dk1"/>
            </a:solidFill>
            <a:prstDash val="lgDashDot"/>
            <a:round/>
            <a:headEnd len="sm" w="sm" type="none"/>
            <a:tailEnd len="sm" w="sm" type="none"/>
          </a:ln>
          <a:effectLst>
            <a:outerShdw blurRad="50800" rotWithShape="0" algn="tl" dir="2700000" dist="38100">
              <a:srgbClr val="000000">
                <a:alpha val="40000"/>
              </a:srgbClr>
            </a:outerShdw>
          </a:effectLst>
        </p:spPr>
        <p:txBody>
          <a:bodyPr anchorCtr="0" anchor="ctr" bIns="0" lIns="91425" spcFirstLastPara="1" rIns="91425" wrap="square" tIns="0">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2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chemeClr val="dk2"/>
              </a:buClr>
              <a:buSzPts val="1400"/>
              <a:buFont typeface="Arial"/>
              <a:buNone/>
            </a:pPr>
            <a:r>
              <a:rPr b="1" i="0" lang="en-US" sz="1400" u="none" cap="none" strike="noStrike">
                <a:solidFill>
                  <a:schemeClr val="dk2"/>
                </a:solidFill>
                <a:latin typeface="Arial"/>
                <a:ea typeface="Arial"/>
                <a:cs typeface="Arial"/>
                <a:sym typeface="Arial"/>
              </a:rPr>
              <a:t>“SickScore® Risk Index as an early warning parametric index to trigger backup reinsurance coverage</a:t>
            </a:r>
            <a:r>
              <a:rPr b="1" i="0" lang="en-US" sz="1400" u="none" cap="none" strike="noStrike">
                <a:solidFill>
                  <a:schemeClr val="dk2"/>
                </a:solidFill>
                <a:latin typeface="Arial"/>
                <a:ea typeface="Arial"/>
                <a:cs typeface="Arial"/>
                <a:sym typeface="Arial"/>
              </a:rPr>
              <a:t> […] </a:t>
            </a:r>
            <a:r>
              <a:rPr b="1" i="0" lang="en-US" sz="1400" u="none" cap="none" strike="noStrike">
                <a:solidFill>
                  <a:schemeClr val="dk2"/>
                </a:solidFill>
                <a:latin typeface="Arial"/>
                <a:ea typeface="Arial"/>
                <a:cs typeface="Arial"/>
                <a:sym typeface="Arial"/>
              </a:rPr>
              <a:t>has huge potential.”</a:t>
            </a:r>
            <a:endParaRPr b="1" sz="1400">
              <a:solidFill>
                <a:schemeClr val="dk2"/>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Calibri"/>
              <a:buNone/>
            </a:pPr>
            <a:r>
              <a:t/>
            </a:r>
            <a:endParaRPr b="0" i="1" sz="12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chemeClr val="dk2"/>
              </a:buClr>
              <a:buSzPts val="1200"/>
              <a:buFont typeface="Arial"/>
              <a:buNone/>
            </a:pPr>
            <a:r>
              <a:rPr b="0" i="1" lang="en-US" sz="1200" u="none" cap="none" strike="noStrike">
                <a:solidFill>
                  <a:schemeClr val="dk2"/>
                </a:solidFill>
                <a:latin typeface="Arial"/>
                <a:ea typeface="Arial"/>
                <a:cs typeface="Arial"/>
                <a:sym typeface="Arial"/>
              </a:rPr>
              <a:t>Steve Evans Owner, Editor-in-Chief</a:t>
            </a:r>
            <a:endParaRPr b="0" i="0" sz="1200" u="sng" cap="none" strike="noStrike">
              <a:solidFill>
                <a:schemeClr val="dk2"/>
              </a:solidFill>
              <a:latin typeface="Calibri"/>
              <a:ea typeface="Calibri"/>
              <a:cs typeface="Calibri"/>
              <a:sym typeface="Calibri"/>
            </a:endParaRPr>
          </a:p>
          <a:p>
            <a:pPr indent="0" lvl="0" marL="0" marR="0" rtl="0" algn="l">
              <a:lnSpc>
                <a:spcPct val="100000"/>
              </a:lnSpc>
              <a:spcBef>
                <a:spcPts val="0"/>
              </a:spcBef>
              <a:spcAft>
                <a:spcPts val="0"/>
              </a:spcAft>
              <a:buClr>
                <a:schemeClr val="dk2"/>
              </a:buClr>
              <a:buSzPts val="1200"/>
              <a:buFont typeface="Arial"/>
              <a:buNone/>
            </a:pPr>
            <a:r>
              <a:rPr b="0" i="0" lang="en-US" sz="1200" u="none" cap="none" strike="noStrike">
                <a:solidFill>
                  <a:schemeClr val="dk2"/>
                </a:solidFill>
                <a:latin typeface="Arial"/>
                <a:ea typeface="Arial"/>
                <a:cs typeface="Arial"/>
                <a:sym typeface="Arial"/>
              </a:rPr>
              <a:t>Artemis - http://www.artemis.bm</a:t>
            </a:r>
            <a:endParaRPr b="0" i="0" sz="12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chemeClr val="dk2"/>
              </a:buClr>
              <a:buSzPts val="1200"/>
              <a:buFont typeface="Arial"/>
              <a:buNone/>
            </a:pPr>
            <a:r>
              <a:rPr b="0" i="0" lang="en-US" sz="1200" u="none" cap="none" strike="noStrike">
                <a:solidFill>
                  <a:schemeClr val="dk2"/>
                </a:solidFill>
                <a:latin typeface="Arial"/>
                <a:ea typeface="Arial"/>
                <a:cs typeface="Arial"/>
                <a:sym typeface="Arial"/>
              </a:rPr>
              <a:t>ReinsuranceNe.ws </a:t>
            </a:r>
            <a:endParaRPr sz="1800">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Calibri"/>
              <a:buNone/>
            </a:pPr>
            <a:r>
              <a:t/>
            </a:r>
            <a:endParaRPr b="1" i="0" sz="1200" u="none" cap="none" strike="noStrike">
              <a:solidFill>
                <a:schemeClr val="dk2"/>
              </a:solidFill>
              <a:latin typeface="Arial"/>
              <a:ea typeface="Arial"/>
              <a:cs typeface="Arial"/>
              <a:sym typeface="Arial"/>
            </a:endParaRPr>
          </a:p>
        </p:txBody>
      </p:sp>
      <p:pic>
        <p:nvPicPr>
          <p:cNvPr descr="https://lh6.googleusercontent.com/UxYPx-Y4kd8zv4n8Us5zpaGk22wGOlTK-j49ZZDaNFEmF2Hau2VPQk3NWf6vBoXC8vOior3pnmk5K-9yimhZqFNLyLs-n_sWHbid4B1MjEk6I5bsOqQEaUbEJUTZ9hocfmOzg89EoyQ" id="581" name="Google Shape;581;p67"/>
          <p:cNvPicPr preferRelativeResize="0"/>
          <p:nvPr/>
        </p:nvPicPr>
        <p:blipFill rotWithShape="1">
          <a:blip r:embed="rId3">
            <a:alphaModFix/>
          </a:blip>
          <a:srcRect b="0" l="0" r="0" t="0"/>
          <a:stretch/>
        </p:blipFill>
        <p:spPr>
          <a:xfrm>
            <a:off x="5792829" y="457200"/>
            <a:ext cx="3351171" cy="4686300"/>
          </a:xfrm>
          <a:prstGeom prst="rect">
            <a:avLst/>
          </a:prstGeom>
          <a:noFill/>
          <a:ln>
            <a:noFill/>
          </a:ln>
        </p:spPr>
      </p:pic>
      <p:sp>
        <p:nvSpPr>
          <p:cNvPr id="582" name="Google Shape;582;p67"/>
          <p:cNvSpPr txBox="1"/>
          <p:nvPr/>
        </p:nvSpPr>
        <p:spPr>
          <a:xfrm flipH="1" rot="10800000">
            <a:off x="10511" y="-11002"/>
            <a:ext cx="9143999" cy="488521"/>
          </a:xfrm>
          <a:prstGeom prst="rect">
            <a:avLst/>
          </a:prstGeom>
          <a:solidFill>
            <a:srgbClr val="04A9E6"/>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878489"/>
              </a:buClr>
              <a:buSzPts val="800"/>
              <a:buFont typeface="Arial"/>
              <a:buNone/>
            </a:pPr>
            <a:r>
              <a:t/>
            </a:r>
            <a:endParaRPr sz="800">
              <a:solidFill>
                <a:srgbClr val="FFFFFF"/>
              </a:solidFill>
              <a:latin typeface="Arial"/>
              <a:ea typeface="Arial"/>
              <a:cs typeface="Arial"/>
              <a:sym typeface="Arial"/>
            </a:endParaRPr>
          </a:p>
        </p:txBody>
      </p:sp>
      <p:pic>
        <p:nvPicPr>
          <p:cNvPr descr="sickweather-logo-footer-white.png" id="583" name="Google Shape;583;p67"/>
          <p:cNvPicPr preferRelativeResize="0"/>
          <p:nvPr/>
        </p:nvPicPr>
        <p:blipFill rotWithShape="1">
          <a:blip r:embed="rId4">
            <a:alphaModFix/>
          </a:blip>
          <a:srcRect b="0" l="0" r="0" t="0"/>
          <a:stretch/>
        </p:blipFill>
        <p:spPr>
          <a:xfrm>
            <a:off x="189801" y="107782"/>
            <a:ext cx="1633728" cy="271272"/>
          </a:xfrm>
          <a:prstGeom prst="rect">
            <a:avLst/>
          </a:prstGeom>
          <a:noFill/>
          <a:ln>
            <a:noFill/>
          </a:ln>
        </p:spPr>
      </p:pic>
      <p:sp>
        <p:nvSpPr>
          <p:cNvPr id="584" name="Google Shape;584;p67"/>
          <p:cNvSpPr txBox="1"/>
          <p:nvPr/>
        </p:nvSpPr>
        <p:spPr>
          <a:xfrm>
            <a:off x="3061699" y="107782"/>
            <a:ext cx="5980701" cy="338554"/>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lang="en-US" sz="1600">
                <a:solidFill>
                  <a:schemeClr val="lt2"/>
                </a:solidFill>
                <a:latin typeface="Raleway Medium"/>
                <a:ea typeface="Raleway Medium"/>
                <a:cs typeface="Raleway Medium"/>
                <a:sym typeface="Raleway Medium"/>
              </a:rPr>
              <a:t>FUTURE: INSURANCE LINKED SECURITIES</a:t>
            </a:r>
            <a:endParaRPr/>
          </a:p>
        </p:txBody>
      </p:sp>
      <p:sp>
        <p:nvSpPr>
          <p:cNvPr id="585" name="Google Shape;585;p67"/>
          <p:cNvSpPr/>
          <p:nvPr/>
        </p:nvSpPr>
        <p:spPr>
          <a:xfrm>
            <a:off x="261212" y="3191694"/>
            <a:ext cx="5280917" cy="1384995"/>
          </a:xfrm>
          <a:prstGeom prst="rect">
            <a:avLst/>
          </a:prstGeom>
          <a:solidFill>
            <a:schemeClr val="lt2"/>
          </a:solidFill>
          <a:ln cap="flat" cmpd="sng" w="9525">
            <a:solidFill>
              <a:schemeClr val="dk1"/>
            </a:solidFill>
            <a:prstDash val="lgDashDot"/>
            <a:round/>
            <a:headEnd len="sm" w="sm" type="none"/>
            <a:tailEnd len="sm" w="sm" type="none"/>
          </a:ln>
          <a:effectLst>
            <a:outerShdw blurRad="50800" rotWithShape="0" algn="tl" dir="2700000" dist="38100">
              <a:srgbClr val="000000">
                <a:alpha val="4000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2"/>
                </a:solidFill>
                <a:latin typeface="Calibri"/>
                <a:ea typeface="Calibri"/>
                <a:cs typeface="Calibri"/>
                <a:sym typeface="Calibri"/>
              </a:rPr>
              <a:t>“In a world where data collected through social media has become controversial, Sickweather is illustrating how these methods can be used for both public and private good. However, being on the cutting edge of technology means having to educate potential customers of the full use of the information being provided. Exploring the possibility of revenue stabilization insurance in a thought piece can serve this purpose, and create an avenue of growth for insurance based upon big data metrics such as Sickweather’s SickScore®.”</a:t>
            </a:r>
            <a:endParaRPr b="0" i="0" sz="1200">
              <a:solidFill>
                <a:schemeClr val="dk2"/>
              </a:solidFill>
              <a:latin typeface="Calibri"/>
              <a:ea typeface="Calibri"/>
              <a:cs typeface="Calibri"/>
              <a:sym typeface="Calibri"/>
            </a:endParaRPr>
          </a:p>
        </p:txBody>
      </p:sp>
      <p:pic>
        <p:nvPicPr>
          <p:cNvPr descr="mage result for milliman logo" id="586" name="Google Shape;586;p67"/>
          <p:cNvPicPr preferRelativeResize="0"/>
          <p:nvPr/>
        </p:nvPicPr>
        <p:blipFill rotWithShape="1">
          <a:blip r:embed="rId5">
            <a:alphaModFix/>
          </a:blip>
          <a:srcRect b="26870" l="0" r="0" t="28033"/>
          <a:stretch/>
        </p:blipFill>
        <p:spPr>
          <a:xfrm>
            <a:off x="3406635" y="4349282"/>
            <a:ext cx="1811959" cy="45481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1" name="Shape 591"/>
        <p:cNvGrpSpPr/>
        <p:nvPr/>
      </p:nvGrpSpPr>
      <p:grpSpPr>
        <a:xfrm>
          <a:off x="0" y="0"/>
          <a:ext cx="0" cy="0"/>
          <a:chOff x="0" y="0"/>
          <a:chExt cx="0" cy="0"/>
        </a:xfrm>
      </p:grpSpPr>
      <p:pic>
        <p:nvPicPr>
          <p:cNvPr id="592" name="Google Shape;592;p68"/>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593" name="Google Shape;593;p68"/>
          <p:cNvSpPr/>
          <p:nvPr/>
        </p:nvSpPr>
        <p:spPr>
          <a:xfrm>
            <a:off x="-1" y="-11003"/>
            <a:ext cx="9144000" cy="5143501"/>
          </a:xfrm>
          <a:prstGeom prst="rect">
            <a:avLst/>
          </a:prstGeom>
          <a:gradFill>
            <a:gsLst>
              <a:gs pos="0">
                <a:schemeClr val="dk2"/>
              </a:gs>
              <a:gs pos="75000">
                <a:srgbClr val="090909">
                  <a:alpha val="49803"/>
                </a:srgbClr>
              </a:gs>
              <a:gs pos="100000">
                <a:srgbClr val="090909">
                  <a:alpha val="0"/>
                </a:srgbClr>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Calibri"/>
              <a:ea typeface="Calibri"/>
              <a:cs typeface="Calibri"/>
              <a:sym typeface="Calibri"/>
            </a:endParaRPr>
          </a:p>
        </p:txBody>
      </p:sp>
      <p:sp>
        <p:nvSpPr>
          <p:cNvPr id="594" name="Google Shape;594;p68"/>
          <p:cNvSpPr txBox="1"/>
          <p:nvPr/>
        </p:nvSpPr>
        <p:spPr>
          <a:xfrm flipH="1" rot="10800000">
            <a:off x="0" y="-11005"/>
            <a:ext cx="9154511" cy="488521"/>
          </a:xfrm>
          <a:prstGeom prst="rect">
            <a:avLst/>
          </a:prstGeom>
          <a:solidFill>
            <a:srgbClr val="04A9E6"/>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878489"/>
              </a:buClr>
              <a:buSzPts val="800"/>
              <a:buFont typeface="Arial"/>
              <a:buNone/>
            </a:pPr>
            <a:r>
              <a:t/>
            </a:r>
            <a:endParaRPr sz="800">
              <a:solidFill>
                <a:srgbClr val="FFFFFF"/>
              </a:solidFill>
              <a:latin typeface="Arial"/>
              <a:ea typeface="Arial"/>
              <a:cs typeface="Arial"/>
              <a:sym typeface="Arial"/>
            </a:endParaRPr>
          </a:p>
        </p:txBody>
      </p:sp>
      <p:pic>
        <p:nvPicPr>
          <p:cNvPr descr="sickweather-logo-footer-white.png" id="595" name="Google Shape;595;p68"/>
          <p:cNvPicPr preferRelativeResize="0"/>
          <p:nvPr/>
        </p:nvPicPr>
        <p:blipFill rotWithShape="1">
          <a:blip r:embed="rId4">
            <a:alphaModFix/>
          </a:blip>
          <a:srcRect b="0" l="0" r="0" t="0"/>
          <a:stretch/>
        </p:blipFill>
        <p:spPr>
          <a:xfrm>
            <a:off x="189801" y="107782"/>
            <a:ext cx="1633728" cy="271272"/>
          </a:xfrm>
          <a:prstGeom prst="rect">
            <a:avLst/>
          </a:prstGeom>
          <a:noFill/>
          <a:ln>
            <a:noFill/>
          </a:ln>
        </p:spPr>
      </p:pic>
      <p:sp>
        <p:nvSpPr>
          <p:cNvPr id="596" name="Google Shape;596;p68"/>
          <p:cNvSpPr txBox="1"/>
          <p:nvPr/>
        </p:nvSpPr>
        <p:spPr>
          <a:xfrm>
            <a:off x="327340" y="596303"/>
            <a:ext cx="8532881" cy="46166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400">
                <a:solidFill>
                  <a:srgbClr val="3DAAE7"/>
                </a:solidFill>
                <a:latin typeface="Arial"/>
                <a:ea typeface="Arial"/>
                <a:cs typeface="Arial"/>
                <a:sym typeface="Arial"/>
              </a:rPr>
              <a:t>$28 Billion Global mHealth market with 30% CAGR</a:t>
            </a:r>
            <a:endParaRPr/>
          </a:p>
        </p:txBody>
      </p:sp>
      <p:pic>
        <p:nvPicPr>
          <p:cNvPr id="597" name="Google Shape;597;p68"/>
          <p:cNvPicPr preferRelativeResize="0"/>
          <p:nvPr/>
        </p:nvPicPr>
        <p:blipFill rotWithShape="1">
          <a:blip r:embed="rId5">
            <a:alphaModFix/>
          </a:blip>
          <a:srcRect b="0" l="0" r="0" t="0"/>
          <a:stretch/>
        </p:blipFill>
        <p:spPr>
          <a:xfrm>
            <a:off x="2004058" y="1131539"/>
            <a:ext cx="2600872" cy="3497724"/>
          </a:xfrm>
          <a:prstGeom prst="rect">
            <a:avLst/>
          </a:prstGeom>
          <a:noFill/>
          <a:ln cap="rnd" cmpd="sng" w="12700">
            <a:solidFill>
              <a:srgbClr val="FFFFFF"/>
            </a:solidFill>
            <a:prstDash val="solid"/>
            <a:round/>
            <a:headEnd len="sm" w="sm" type="none"/>
            <a:tailEnd len="sm" w="sm" type="none"/>
          </a:ln>
        </p:spPr>
      </p:pic>
      <p:pic>
        <p:nvPicPr>
          <p:cNvPr id="598" name="Google Shape;598;p68"/>
          <p:cNvPicPr preferRelativeResize="0"/>
          <p:nvPr/>
        </p:nvPicPr>
        <p:blipFill rotWithShape="1">
          <a:blip r:embed="rId6">
            <a:alphaModFix/>
          </a:blip>
          <a:srcRect b="0" l="0" r="0" t="0"/>
          <a:stretch/>
        </p:blipFill>
        <p:spPr>
          <a:xfrm>
            <a:off x="4604930" y="1131538"/>
            <a:ext cx="2159089" cy="3497725"/>
          </a:xfrm>
          <a:prstGeom prst="rect">
            <a:avLst/>
          </a:prstGeom>
          <a:noFill/>
          <a:ln>
            <a:noFill/>
          </a:ln>
        </p:spPr>
      </p:pic>
      <p:pic>
        <p:nvPicPr>
          <p:cNvPr id="599" name="Google Shape;599;p68"/>
          <p:cNvPicPr preferRelativeResize="0"/>
          <p:nvPr/>
        </p:nvPicPr>
        <p:blipFill rotWithShape="1">
          <a:blip r:embed="rId7">
            <a:alphaModFix/>
          </a:blip>
          <a:srcRect b="0" l="0" r="0" t="0"/>
          <a:stretch/>
        </p:blipFill>
        <p:spPr>
          <a:xfrm>
            <a:off x="1257302" y="4629263"/>
            <a:ext cx="6678009" cy="374906"/>
          </a:xfrm>
          <a:prstGeom prst="rect">
            <a:avLst/>
          </a:prstGeom>
          <a:noFill/>
          <a:ln>
            <a:noFill/>
          </a:ln>
        </p:spPr>
      </p:pic>
      <p:sp>
        <p:nvSpPr>
          <p:cNvPr id="600" name="Google Shape;600;p68"/>
          <p:cNvSpPr/>
          <p:nvPr/>
        </p:nvSpPr>
        <p:spPr>
          <a:xfrm>
            <a:off x="4594420" y="4351282"/>
            <a:ext cx="1218322" cy="288491"/>
          </a:xfrm>
          <a:prstGeom prst="ellipse">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1" name="Google Shape;601;p68"/>
          <p:cNvSpPr txBox="1"/>
          <p:nvPr/>
        </p:nvSpPr>
        <p:spPr>
          <a:xfrm>
            <a:off x="3972560" y="76252"/>
            <a:ext cx="5069840" cy="338554"/>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lang="en-US" sz="1600">
                <a:solidFill>
                  <a:schemeClr val="lt2"/>
                </a:solidFill>
                <a:latin typeface="Raleway Medium"/>
                <a:ea typeface="Raleway Medium"/>
                <a:cs typeface="Raleway Medium"/>
                <a:sym typeface="Raleway Medium"/>
              </a:rPr>
              <a:t>MARKETPLACE</a:t>
            </a:r>
            <a:endParaRP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5" name="Shape 605"/>
        <p:cNvGrpSpPr/>
        <p:nvPr/>
      </p:nvGrpSpPr>
      <p:grpSpPr>
        <a:xfrm>
          <a:off x="0" y="0"/>
          <a:ext cx="0" cy="0"/>
          <a:chOff x="0" y="0"/>
          <a:chExt cx="0" cy="0"/>
        </a:xfrm>
      </p:grpSpPr>
      <p:pic>
        <p:nvPicPr>
          <p:cNvPr id="606" name="Google Shape;606;p69"/>
          <p:cNvPicPr preferRelativeResize="0"/>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9" name="Shape 389"/>
        <p:cNvGrpSpPr/>
        <p:nvPr/>
      </p:nvGrpSpPr>
      <p:grpSpPr>
        <a:xfrm>
          <a:off x="0" y="0"/>
          <a:ext cx="0" cy="0"/>
          <a:chOff x="0" y="0"/>
          <a:chExt cx="0" cy="0"/>
        </a:xfrm>
      </p:grpSpPr>
      <p:pic>
        <p:nvPicPr>
          <p:cNvPr id="390" name="Google Shape;390;p56"/>
          <p:cNvPicPr preferRelativeResize="0"/>
          <p:nvPr/>
        </p:nvPicPr>
        <p:blipFill rotWithShape="1">
          <a:blip r:embed="rId3">
            <a:alphaModFix/>
          </a:blip>
          <a:srcRect b="0" l="0" r="0" t="0"/>
          <a:stretch/>
        </p:blipFill>
        <p:spPr>
          <a:xfrm>
            <a:off x="-92" y="67"/>
            <a:ext cx="9144090" cy="5143550"/>
          </a:xfrm>
          <a:prstGeom prst="rect">
            <a:avLst/>
          </a:prstGeom>
          <a:noFill/>
          <a:ln>
            <a:noFill/>
          </a:ln>
        </p:spPr>
      </p:pic>
      <p:sp>
        <p:nvSpPr>
          <p:cNvPr id="391" name="Google Shape;391;p56"/>
          <p:cNvSpPr txBox="1"/>
          <p:nvPr/>
        </p:nvSpPr>
        <p:spPr>
          <a:xfrm>
            <a:off x="714336" y="765496"/>
            <a:ext cx="7715234" cy="64633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1" lang="en-US" sz="1800" u="none" cap="none" strike="noStrike">
                <a:solidFill>
                  <a:srgbClr val="3DAAE7"/>
                </a:solidFill>
                <a:latin typeface="Arial"/>
                <a:ea typeface="Arial"/>
                <a:cs typeface="Arial"/>
                <a:sym typeface="Arial"/>
              </a:rPr>
              <a:t>Sickweather</a:t>
            </a:r>
            <a:r>
              <a:rPr b="1" i="0" lang="en-US" sz="1800" u="none" cap="none" strike="noStrike">
                <a:solidFill>
                  <a:srgbClr val="3DAAE7"/>
                </a:solidFill>
                <a:latin typeface="Calibri"/>
                <a:ea typeface="Calibri"/>
                <a:cs typeface="Calibri"/>
                <a:sym typeface="Calibri"/>
              </a:rPr>
              <a:t> </a:t>
            </a:r>
            <a:r>
              <a:rPr b="0" i="0" lang="en-US" sz="1800" u="none" cap="none" strike="noStrike">
                <a:solidFill>
                  <a:schemeClr val="lt2"/>
                </a:solidFill>
                <a:latin typeface="Arial"/>
                <a:ea typeface="Arial"/>
                <a:cs typeface="Arial"/>
                <a:sym typeface="Arial"/>
              </a:rPr>
              <a:t>knows where sick people are &amp; where they will be with the world’s only predictive &amp; hyperlocal illness data platform.</a:t>
            </a:r>
            <a:endParaRPr/>
          </a:p>
        </p:txBody>
      </p:sp>
      <p:pic>
        <p:nvPicPr>
          <p:cNvPr id="392" name="Google Shape;392;p56"/>
          <p:cNvPicPr preferRelativeResize="0"/>
          <p:nvPr/>
        </p:nvPicPr>
        <p:blipFill rotWithShape="1">
          <a:blip r:embed="rId4">
            <a:alphaModFix/>
          </a:blip>
          <a:srcRect b="0" l="0" r="0" t="0"/>
          <a:stretch/>
        </p:blipFill>
        <p:spPr>
          <a:xfrm>
            <a:off x="-104600" y="918714"/>
            <a:ext cx="6936375" cy="4624250"/>
          </a:xfrm>
          <a:prstGeom prst="rect">
            <a:avLst/>
          </a:prstGeom>
          <a:noFill/>
          <a:ln>
            <a:noFill/>
          </a:ln>
        </p:spPr>
      </p:pic>
      <p:grpSp>
        <p:nvGrpSpPr>
          <p:cNvPr id="393" name="Google Shape;393;p56"/>
          <p:cNvGrpSpPr/>
          <p:nvPr/>
        </p:nvGrpSpPr>
        <p:grpSpPr>
          <a:xfrm>
            <a:off x="5193316" y="1941310"/>
            <a:ext cx="3276917" cy="622938"/>
            <a:chOff x="4575202" y="1753811"/>
            <a:chExt cx="4369222" cy="830584"/>
          </a:xfrm>
        </p:grpSpPr>
        <p:sp>
          <p:nvSpPr>
            <p:cNvPr id="394" name="Google Shape;394;p56"/>
            <p:cNvSpPr/>
            <p:nvPr/>
          </p:nvSpPr>
          <p:spPr>
            <a:xfrm>
              <a:off x="4575202" y="1753811"/>
              <a:ext cx="4369222" cy="801027"/>
            </a:xfrm>
            <a:custGeom>
              <a:rect b="b" l="l" r="r" t="t"/>
              <a:pathLst>
                <a:path extrusionOk="0" h="1342334" w="7321790">
                  <a:moveTo>
                    <a:pt x="671167" y="0"/>
                  </a:moveTo>
                  <a:cubicBezTo>
                    <a:pt x="856505" y="0"/>
                    <a:pt x="1024296" y="75123"/>
                    <a:pt x="1145754" y="196581"/>
                  </a:cubicBezTo>
                  <a:lnTo>
                    <a:pt x="1201429" y="264059"/>
                  </a:lnTo>
                  <a:lnTo>
                    <a:pt x="7176536" y="264059"/>
                  </a:lnTo>
                  <a:cubicBezTo>
                    <a:pt x="7256758" y="264059"/>
                    <a:pt x="7321790" y="329091"/>
                    <a:pt x="7321790" y="409313"/>
                  </a:cubicBezTo>
                  <a:lnTo>
                    <a:pt x="7321790" y="990312"/>
                  </a:lnTo>
                  <a:cubicBezTo>
                    <a:pt x="7321790" y="1070534"/>
                    <a:pt x="7256758" y="1135566"/>
                    <a:pt x="7176536" y="1135566"/>
                  </a:cubicBezTo>
                  <a:lnTo>
                    <a:pt x="1154159" y="1135566"/>
                  </a:lnTo>
                  <a:lnTo>
                    <a:pt x="1145754" y="1145754"/>
                  </a:lnTo>
                  <a:cubicBezTo>
                    <a:pt x="1024296" y="1267211"/>
                    <a:pt x="856505" y="1342334"/>
                    <a:pt x="671167" y="1342334"/>
                  </a:cubicBezTo>
                  <a:cubicBezTo>
                    <a:pt x="300492" y="1342334"/>
                    <a:pt x="0" y="1041842"/>
                    <a:pt x="0" y="671167"/>
                  </a:cubicBezTo>
                  <a:cubicBezTo>
                    <a:pt x="0" y="300492"/>
                    <a:pt x="300492" y="0"/>
                    <a:pt x="671167" y="0"/>
                  </a:cubicBezTo>
                  <a:close/>
                </a:path>
              </a:pathLst>
            </a:custGeom>
            <a:gradFill>
              <a:gsLst>
                <a:gs pos="0">
                  <a:srgbClr val="BEBEBE"/>
                </a:gs>
                <a:gs pos="50000">
                  <a:srgbClr val="FDFDFD"/>
                </a:gs>
                <a:gs pos="100000">
                  <a:schemeClr val="lt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350" u="none" cap="none" strike="noStrike">
                <a:solidFill>
                  <a:schemeClr val="lt1"/>
                </a:solidFill>
                <a:latin typeface="Calibri"/>
                <a:ea typeface="Calibri"/>
                <a:cs typeface="Calibri"/>
                <a:sym typeface="Calibri"/>
              </a:endParaRPr>
            </a:p>
          </p:txBody>
        </p:sp>
        <p:sp>
          <p:nvSpPr>
            <p:cNvPr id="395" name="Google Shape;395;p56"/>
            <p:cNvSpPr txBox="1"/>
            <p:nvPr/>
          </p:nvSpPr>
          <p:spPr>
            <a:xfrm>
              <a:off x="5259797" y="1910490"/>
              <a:ext cx="3684627" cy="523220"/>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b="1" i="0" lang="en-US" sz="1050" u="none" cap="none" strike="noStrike">
                  <a:solidFill>
                    <a:srgbClr val="3DAAE7"/>
                  </a:solidFill>
                  <a:latin typeface="Arial"/>
                  <a:ea typeface="Arial"/>
                  <a:cs typeface="Arial"/>
                  <a:sym typeface="Arial"/>
                </a:rPr>
                <a:t>Patent Pending Data Collection</a:t>
              </a:r>
              <a:endParaRPr/>
            </a:p>
            <a:p>
              <a:pPr indent="0" lvl="0" marL="0" marR="0" rtl="0" algn="just">
                <a:spcBef>
                  <a:spcPts val="0"/>
                </a:spcBef>
                <a:spcAft>
                  <a:spcPts val="0"/>
                </a:spcAft>
                <a:buNone/>
              </a:pPr>
              <a:r>
                <a:rPr b="0" i="0" lang="en-US" sz="900" u="none" cap="none" strike="noStrike">
                  <a:solidFill>
                    <a:schemeClr val="dk2"/>
                  </a:solidFill>
                  <a:latin typeface="Arial"/>
                  <a:ea typeface="Arial"/>
                  <a:cs typeface="Arial"/>
                  <a:sym typeface="Arial"/>
                </a:rPr>
                <a:t>social media, crowdsourcing, consumer apps</a:t>
              </a:r>
              <a:endParaRPr/>
            </a:p>
          </p:txBody>
        </p:sp>
        <p:sp>
          <p:nvSpPr>
            <p:cNvPr id="396" name="Google Shape;396;p56"/>
            <p:cNvSpPr txBox="1"/>
            <p:nvPr/>
          </p:nvSpPr>
          <p:spPr>
            <a:xfrm>
              <a:off x="4757261" y="1784176"/>
              <a:ext cx="555195" cy="80021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n-US" sz="3300" u="none" cap="none" strike="noStrike">
                  <a:solidFill>
                    <a:srgbClr val="3DAAE7"/>
                  </a:solidFill>
                  <a:latin typeface="Arial"/>
                  <a:ea typeface="Arial"/>
                  <a:cs typeface="Arial"/>
                  <a:sym typeface="Arial"/>
                </a:rPr>
                <a:t>1</a:t>
              </a:r>
              <a:endParaRPr/>
            </a:p>
          </p:txBody>
        </p:sp>
      </p:grpSp>
      <p:grpSp>
        <p:nvGrpSpPr>
          <p:cNvPr id="397" name="Google Shape;397;p56"/>
          <p:cNvGrpSpPr/>
          <p:nvPr/>
        </p:nvGrpSpPr>
        <p:grpSpPr>
          <a:xfrm>
            <a:off x="5193316" y="2746363"/>
            <a:ext cx="3373588" cy="622938"/>
            <a:chOff x="4575202" y="2827215"/>
            <a:chExt cx="4498116" cy="830584"/>
          </a:xfrm>
        </p:grpSpPr>
        <p:sp>
          <p:nvSpPr>
            <p:cNvPr id="398" name="Google Shape;398;p56"/>
            <p:cNvSpPr/>
            <p:nvPr/>
          </p:nvSpPr>
          <p:spPr>
            <a:xfrm>
              <a:off x="4575202" y="2827215"/>
              <a:ext cx="4369222" cy="801027"/>
            </a:xfrm>
            <a:custGeom>
              <a:rect b="b" l="l" r="r" t="t"/>
              <a:pathLst>
                <a:path extrusionOk="0" h="1342334" w="7321790">
                  <a:moveTo>
                    <a:pt x="671167" y="0"/>
                  </a:moveTo>
                  <a:cubicBezTo>
                    <a:pt x="856505" y="0"/>
                    <a:pt x="1024296" y="75123"/>
                    <a:pt x="1145754" y="196581"/>
                  </a:cubicBezTo>
                  <a:lnTo>
                    <a:pt x="1201429" y="264059"/>
                  </a:lnTo>
                  <a:lnTo>
                    <a:pt x="7176536" y="264059"/>
                  </a:lnTo>
                  <a:cubicBezTo>
                    <a:pt x="7256758" y="264059"/>
                    <a:pt x="7321790" y="329091"/>
                    <a:pt x="7321790" y="409313"/>
                  </a:cubicBezTo>
                  <a:lnTo>
                    <a:pt x="7321790" y="990312"/>
                  </a:lnTo>
                  <a:cubicBezTo>
                    <a:pt x="7321790" y="1070534"/>
                    <a:pt x="7256758" y="1135566"/>
                    <a:pt x="7176536" y="1135566"/>
                  </a:cubicBezTo>
                  <a:lnTo>
                    <a:pt x="1154159" y="1135566"/>
                  </a:lnTo>
                  <a:lnTo>
                    <a:pt x="1145754" y="1145754"/>
                  </a:lnTo>
                  <a:cubicBezTo>
                    <a:pt x="1024296" y="1267211"/>
                    <a:pt x="856505" y="1342334"/>
                    <a:pt x="671167" y="1342334"/>
                  </a:cubicBezTo>
                  <a:cubicBezTo>
                    <a:pt x="300492" y="1342334"/>
                    <a:pt x="0" y="1041842"/>
                    <a:pt x="0" y="671167"/>
                  </a:cubicBezTo>
                  <a:cubicBezTo>
                    <a:pt x="0" y="300492"/>
                    <a:pt x="300492" y="0"/>
                    <a:pt x="671167" y="0"/>
                  </a:cubicBezTo>
                  <a:close/>
                </a:path>
              </a:pathLst>
            </a:custGeom>
            <a:gradFill>
              <a:gsLst>
                <a:gs pos="0">
                  <a:srgbClr val="BEBEBE"/>
                </a:gs>
                <a:gs pos="50000">
                  <a:srgbClr val="FDFDFD"/>
                </a:gs>
                <a:gs pos="100000">
                  <a:schemeClr val="lt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Calibri"/>
                <a:ea typeface="Calibri"/>
                <a:cs typeface="Calibri"/>
                <a:sym typeface="Calibri"/>
              </a:endParaRPr>
            </a:p>
          </p:txBody>
        </p:sp>
        <p:sp>
          <p:nvSpPr>
            <p:cNvPr id="399" name="Google Shape;399;p56"/>
            <p:cNvSpPr txBox="1"/>
            <p:nvPr/>
          </p:nvSpPr>
          <p:spPr>
            <a:xfrm>
              <a:off x="5259796" y="2983891"/>
              <a:ext cx="3813522" cy="523220"/>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b="1" lang="en-US" sz="1050">
                  <a:solidFill>
                    <a:srgbClr val="3DAAE7"/>
                  </a:solidFill>
                  <a:latin typeface="Arial"/>
                  <a:ea typeface="Arial"/>
                  <a:cs typeface="Arial"/>
                  <a:sym typeface="Arial"/>
                </a:rPr>
                <a:t>Validation</a:t>
              </a:r>
              <a:endParaRPr/>
            </a:p>
            <a:p>
              <a:pPr indent="0" lvl="0" marL="0" marR="0" rtl="0" algn="just">
                <a:spcBef>
                  <a:spcPts val="0"/>
                </a:spcBef>
                <a:spcAft>
                  <a:spcPts val="0"/>
                </a:spcAft>
                <a:buNone/>
              </a:pPr>
              <a:r>
                <a:rPr lang="en-US" sz="900">
                  <a:solidFill>
                    <a:schemeClr val="dk2"/>
                  </a:solidFill>
                  <a:latin typeface="Arial"/>
                  <a:ea typeface="Arial"/>
                  <a:cs typeface="Arial"/>
                  <a:sym typeface="Arial"/>
                </a:rPr>
                <a:t>3</a:t>
              </a:r>
              <a:r>
                <a:rPr baseline="30000" lang="en-US" sz="900">
                  <a:solidFill>
                    <a:schemeClr val="dk2"/>
                  </a:solidFill>
                  <a:latin typeface="Arial"/>
                  <a:ea typeface="Arial"/>
                  <a:cs typeface="Arial"/>
                  <a:sym typeface="Arial"/>
                </a:rPr>
                <a:t>rd</a:t>
              </a:r>
              <a:r>
                <a:rPr lang="en-US" sz="900">
                  <a:solidFill>
                    <a:schemeClr val="dk2"/>
                  </a:solidFill>
                  <a:latin typeface="Arial"/>
                  <a:ea typeface="Arial"/>
                  <a:cs typeface="Arial"/>
                  <a:sym typeface="Arial"/>
                </a:rPr>
                <a:t> party sources: Nielsen, CDC, IQVIA, Quidel</a:t>
              </a:r>
              <a:endParaRPr sz="900">
                <a:solidFill>
                  <a:schemeClr val="dk2"/>
                </a:solidFill>
                <a:latin typeface="Arial"/>
                <a:ea typeface="Arial"/>
                <a:cs typeface="Arial"/>
                <a:sym typeface="Arial"/>
              </a:endParaRPr>
            </a:p>
          </p:txBody>
        </p:sp>
        <p:sp>
          <p:nvSpPr>
            <p:cNvPr id="400" name="Google Shape;400;p56"/>
            <p:cNvSpPr txBox="1"/>
            <p:nvPr/>
          </p:nvSpPr>
          <p:spPr>
            <a:xfrm>
              <a:off x="4704095" y="2857580"/>
              <a:ext cx="555195" cy="80021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3300">
                  <a:solidFill>
                    <a:srgbClr val="3DAAE7"/>
                  </a:solidFill>
                  <a:latin typeface="Arial"/>
                  <a:ea typeface="Arial"/>
                  <a:cs typeface="Arial"/>
                  <a:sym typeface="Arial"/>
                </a:rPr>
                <a:t>2</a:t>
              </a:r>
              <a:endParaRPr/>
            </a:p>
          </p:txBody>
        </p:sp>
      </p:grpSp>
      <p:grpSp>
        <p:nvGrpSpPr>
          <p:cNvPr id="401" name="Google Shape;401;p56"/>
          <p:cNvGrpSpPr/>
          <p:nvPr/>
        </p:nvGrpSpPr>
        <p:grpSpPr>
          <a:xfrm>
            <a:off x="5193316" y="3555329"/>
            <a:ext cx="3276917" cy="622938"/>
            <a:chOff x="4575202" y="3905836"/>
            <a:chExt cx="4369222" cy="830584"/>
          </a:xfrm>
        </p:grpSpPr>
        <p:sp>
          <p:nvSpPr>
            <p:cNvPr id="402" name="Google Shape;402;p56"/>
            <p:cNvSpPr/>
            <p:nvPr/>
          </p:nvSpPr>
          <p:spPr>
            <a:xfrm>
              <a:off x="4575202" y="3905836"/>
              <a:ext cx="4369222" cy="801027"/>
            </a:xfrm>
            <a:custGeom>
              <a:rect b="b" l="l" r="r" t="t"/>
              <a:pathLst>
                <a:path extrusionOk="0" h="1342334" w="7321790">
                  <a:moveTo>
                    <a:pt x="671167" y="0"/>
                  </a:moveTo>
                  <a:cubicBezTo>
                    <a:pt x="856505" y="0"/>
                    <a:pt x="1024296" y="75123"/>
                    <a:pt x="1145754" y="196581"/>
                  </a:cubicBezTo>
                  <a:lnTo>
                    <a:pt x="1201429" y="264059"/>
                  </a:lnTo>
                  <a:lnTo>
                    <a:pt x="7176536" y="264059"/>
                  </a:lnTo>
                  <a:cubicBezTo>
                    <a:pt x="7256758" y="264059"/>
                    <a:pt x="7321790" y="329091"/>
                    <a:pt x="7321790" y="409313"/>
                  </a:cubicBezTo>
                  <a:lnTo>
                    <a:pt x="7321790" y="990312"/>
                  </a:lnTo>
                  <a:cubicBezTo>
                    <a:pt x="7321790" y="1070534"/>
                    <a:pt x="7256758" y="1135566"/>
                    <a:pt x="7176536" y="1135566"/>
                  </a:cubicBezTo>
                  <a:lnTo>
                    <a:pt x="1154159" y="1135566"/>
                  </a:lnTo>
                  <a:lnTo>
                    <a:pt x="1145754" y="1145754"/>
                  </a:lnTo>
                  <a:cubicBezTo>
                    <a:pt x="1024296" y="1267211"/>
                    <a:pt x="856505" y="1342334"/>
                    <a:pt x="671167" y="1342334"/>
                  </a:cubicBezTo>
                  <a:cubicBezTo>
                    <a:pt x="300492" y="1342334"/>
                    <a:pt x="0" y="1041842"/>
                    <a:pt x="0" y="671167"/>
                  </a:cubicBezTo>
                  <a:cubicBezTo>
                    <a:pt x="0" y="300492"/>
                    <a:pt x="300492" y="0"/>
                    <a:pt x="671167" y="0"/>
                  </a:cubicBezTo>
                  <a:close/>
                </a:path>
              </a:pathLst>
            </a:custGeom>
            <a:gradFill>
              <a:gsLst>
                <a:gs pos="0">
                  <a:srgbClr val="BEBEBE"/>
                </a:gs>
                <a:gs pos="50000">
                  <a:srgbClr val="FDFDFD"/>
                </a:gs>
                <a:gs pos="100000">
                  <a:schemeClr val="lt2"/>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Calibri"/>
                <a:ea typeface="Calibri"/>
                <a:cs typeface="Calibri"/>
                <a:sym typeface="Calibri"/>
              </a:endParaRPr>
            </a:p>
          </p:txBody>
        </p:sp>
        <p:sp>
          <p:nvSpPr>
            <p:cNvPr id="403" name="Google Shape;403;p56"/>
            <p:cNvSpPr txBox="1"/>
            <p:nvPr/>
          </p:nvSpPr>
          <p:spPr>
            <a:xfrm>
              <a:off x="5259797" y="4062515"/>
              <a:ext cx="3684627" cy="523220"/>
            </a:xfrm>
            <a:prstGeom prst="rect">
              <a:avLst/>
            </a:prstGeom>
            <a:noFill/>
            <a:ln>
              <a:noFill/>
            </a:ln>
          </p:spPr>
          <p:txBody>
            <a:bodyPr anchorCtr="0" anchor="t" bIns="45700" lIns="91425" spcFirstLastPara="1" rIns="91425" wrap="square" tIns="45700">
              <a:noAutofit/>
            </a:bodyPr>
            <a:lstStyle/>
            <a:p>
              <a:pPr indent="0" lvl="0" marL="0" marR="0" rtl="0" algn="just">
                <a:spcBef>
                  <a:spcPts val="0"/>
                </a:spcBef>
                <a:spcAft>
                  <a:spcPts val="0"/>
                </a:spcAft>
                <a:buNone/>
              </a:pPr>
              <a:r>
                <a:rPr b="1" lang="en-US" sz="1050">
                  <a:solidFill>
                    <a:srgbClr val="3DAAE7"/>
                  </a:solidFill>
                  <a:latin typeface="Arial"/>
                  <a:ea typeface="Arial"/>
                  <a:cs typeface="Arial"/>
                  <a:sym typeface="Arial"/>
                </a:rPr>
                <a:t>Custom Modeling</a:t>
              </a:r>
              <a:endParaRPr/>
            </a:p>
            <a:p>
              <a:pPr indent="0" lvl="0" marL="0" marR="0" rtl="0" algn="just">
                <a:spcBef>
                  <a:spcPts val="0"/>
                </a:spcBef>
                <a:spcAft>
                  <a:spcPts val="0"/>
                </a:spcAft>
                <a:buNone/>
              </a:pPr>
              <a:r>
                <a:rPr lang="en-US" sz="900">
                  <a:solidFill>
                    <a:schemeClr val="dk2"/>
                  </a:solidFill>
                  <a:latin typeface="Arial"/>
                  <a:ea typeface="Arial"/>
                  <a:cs typeface="Arial"/>
                  <a:sym typeface="Arial"/>
                </a:rPr>
                <a:t>15 week forecasts, SickScore® risk analysis</a:t>
              </a:r>
              <a:endParaRPr/>
            </a:p>
          </p:txBody>
        </p:sp>
        <p:sp>
          <p:nvSpPr>
            <p:cNvPr id="404" name="Google Shape;404;p56"/>
            <p:cNvSpPr txBox="1"/>
            <p:nvPr/>
          </p:nvSpPr>
          <p:spPr>
            <a:xfrm>
              <a:off x="4704095" y="3936201"/>
              <a:ext cx="555195" cy="80021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3300">
                  <a:solidFill>
                    <a:srgbClr val="3DAAE7"/>
                  </a:solidFill>
                  <a:latin typeface="Arial"/>
                  <a:ea typeface="Arial"/>
                  <a:cs typeface="Arial"/>
                  <a:sym typeface="Arial"/>
                </a:rPr>
                <a:t>3</a:t>
              </a:r>
              <a:endParaRPr/>
            </a:p>
          </p:txBody>
        </p:sp>
      </p:grpSp>
      <p:sp>
        <p:nvSpPr>
          <p:cNvPr id="405" name="Google Shape;405;p56"/>
          <p:cNvSpPr txBox="1"/>
          <p:nvPr/>
        </p:nvSpPr>
        <p:spPr>
          <a:xfrm flipH="1" rot="10800000">
            <a:off x="10511" y="-11002"/>
            <a:ext cx="9143999" cy="488521"/>
          </a:xfrm>
          <a:prstGeom prst="rect">
            <a:avLst/>
          </a:prstGeom>
          <a:solidFill>
            <a:srgbClr val="04A9E6"/>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878489"/>
              </a:buClr>
              <a:buSzPts val="800"/>
              <a:buFont typeface="Arial"/>
              <a:buNone/>
            </a:pPr>
            <a:r>
              <a:t/>
            </a:r>
            <a:endParaRPr b="0" sz="800" u="none">
              <a:solidFill>
                <a:srgbClr val="FFFFFF"/>
              </a:solidFill>
              <a:latin typeface="Arial"/>
              <a:ea typeface="Arial"/>
              <a:cs typeface="Arial"/>
              <a:sym typeface="Arial"/>
            </a:endParaRPr>
          </a:p>
        </p:txBody>
      </p:sp>
      <p:pic>
        <p:nvPicPr>
          <p:cNvPr descr="sickweather-logo-footer-white.png" id="406" name="Google Shape;406;p56"/>
          <p:cNvPicPr preferRelativeResize="0"/>
          <p:nvPr/>
        </p:nvPicPr>
        <p:blipFill rotWithShape="1">
          <a:blip r:embed="rId5">
            <a:alphaModFix/>
          </a:blip>
          <a:srcRect b="0" l="0" r="0" t="0"/>
          <a:stretch/>
        </p:blipFill>
        <p:spPr>
          <a:xfrm>
            <a:off x="189801" y="107782"/>
            <a:ext cx="1633728" cy="271272"/>
          </a:xfrm>
          <a:prstGeom prst="rect">
            <a:avLst/>
          </a:prstGeom>
          <a:noFill/>
          <a:ln>
            <a:noFill/>
          </a:ln>
        </p:spPr>
      </p:pic>
      <p:sp>
        <p:nvSpPr>
          <p:cNvPr id="407" name="Google Shape;407;p56"/>
          <p:cNvSpPr txBox="1"/>
          <p:nvPr/>
        </p:nvSpPr>
        <p:spPr>
          <a:xfrm>
            <a:off x="3972560" y="76252"/>
            <a:ext cx="5069840" cy="338554"/>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lang="en-US" sz="1600">
                <a:solidFill>
                  <a:schemeClr val="lt2"/>
                </a:solidFill>
                <a:latin typeface="Raleway Medium"/>
                <a:ea typeface="Raleway Medium"/>
                <a:cs typeface="Raleway Medium"/>
                <a:sym typeface="Raleway Medium"/>
              </a:rPr>
              <a:t>HOW IT WORKS</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2">
                                  <p:stCondLst>
                                    <p:cond delay="0"/>
                                  </p:stCondLst>
                                  <p:childTnLst>
                                    <p:set>
                                      <p:cBhvr>
                                        <p:cTn dur="1" fill="hold">
                                          <p:stCondLst>
                                            <p:cond delay="0"/>
                                          </p:stCondLst>
                                        </p:cTn>
                                        <p:tgtEl>
                                          <p:spTgt spid="393"/>
                                        </p:tgtEl>
                                        <p:attrNameLst>
                                          <p:attrName>style.visibility</p:attrName>
                                        </p:attrNameLst>
                                      </p:cBhvr>
                                      <p:to>
                                        <p:strVal val="visible"/>
                                      </p:to>
                                    </p:set>
                                    <p:anim calcmode="lin" valueType="num">
                                      <p:cBhvr additive="base">
                                        <p:cTn dur="500"/>
                                        <p:tgtEl>
                                          <p:spTgt spid="393"/>
                                        </p:tgtEl>
                                        <p:attrNameLst>
                                          <p:attrName>ppt_x</p:attrName>
                                        </p:attrNameLst>
                                      </p:cBhvr>
                                      <p:tavLst>
                                        <p:tav fmla="" tm="0">
                                          <p:val>
                                            <p:strVal val="#ppt_x+1"/>
                                          </p:val>
                                        </p:tav>
                                        <p:tav fmla="" tm="100000">
                                          <p:val>
                                            <p:strVal val="#ppt_x"/>
                                          </p:val>
                                        </p:tav>
                                      </p:tavLst>
                                    </p:anim>
                                  </p:childTnLst>
                                </p:cTn>
                              </p:par>
                            </p:childTnLst>
                          </p:cTn>
                        </p:par>
                        <p:par>
                          <p:cTn fill="hold">
                            <p:stCondLst>
                              <p:cond delay="500"/>
                            </p:stCondLst>
                            <p:childTnLst>
                              <p:par>
                                <p:cTn fill="hold" nodeType="afterEffect" presetClass="entr" presetID="2" presetSubtype="2">
                                  <p:stCondLst>
                                    <p:cond delay="0"/>
                                  </p:stCondLst>
                                  <p:childTnLst>
                                    <p:set>
                                      <p:cBhvr>
                                        <p:cTn dur="1" fill="hold">
                                          <p:stCondLst>
                                            <p:cond delay="0"/>
                                          </p:stCondLst>
                                        </p:cTn>
                                        <p:tgtEl>
                                          <p:spTgt spid="397"/>
                                        </p:tgtEl>
                                        <p:attrNameLst>
                                          <p:attrName>style.visibility</p:attrName>
                                        </p:attrNameLst>
                                      </p:cBhvr>
                                      <p:to>
                                        <p:strVal val="visible"/>
                                      </p:to>
                                    </p:set>
                                    <p:anim calcmode="lin" valueType="num">
                                      <p:cBhvr additive="base">
                                        <p:cTn dur="500"/>
                                        <p:tgtEl>
                                          <p:spTgt spid="397"/>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2" presetSubtype="2">
                                  <p:stCondLst>
                                    <p:cond delay="0"/>
                                  </p:stCondLst>
                                  <p:childTnLst>
                                    <p:set>
                                      <p:cBhvr>
                                        <p:cTn dur="1" fill="hold">
                                          <p:stCondLst>
                                            <p:cond delay="0"/>
                                          </p:stCondLst>
                                        </p:cTn>
                                        <p:tgtEl>
                                          <p:spTgt spid="401"/>
                                        </p:tgtEl>
                                        <p:attrNameLst>
                                          <p:attrName>style.visibility</p:attrName>
                                        </p:attrNameLst>
                                      </p:cBhvr>
                                      <p:to>
                                        <p:strVal val="visible"/>
                                      </p:to>
                                    </p:set>
                                    <p:anim calcmode="lin" valueType="num">
                                      <p:cBhvr additive="base">
                                        <p:cTn dur="500"/>
                                        <p:tgtEl>
                                          <p:spTgt spid="401"/>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2" name="Shape 412"/>
        <p:cNvGrpSpPr/>
        <p:nvPr/>
      </p:nvGrpSpPr>
      <p:grpSpPr>
        <a:xfrm>
          <a:off x="0" y="0"/>
          <a:ext cx="0" cy="0"/>
          <a:chOff x="0" y="0"/>
          <a:chExt cx="0" cy="0"/>
        </a:xfrm>
      </p:grpSpPr>
      <p:pic>
        <p:nvPicPr>
          <p:cNvPr id="413" name="Google Shape;413;p57"/>
          <p:cNvPicPr preferRelativeResize="0"/>
          <p:nvPr/>
        </p:nvPicPr>
        <p:blipFill rotWithShape="1">
          <a:blip r:embed="rId3">
            <a:alphaModFix/>
          </a:blip>
          <a:srcRect b="0" l="0" r="0" t="0"/>
          <a:stretch/>
        </p:blipFill>
        <p:spPr>
          <a:xfrm>
            <a:off x="-92" y="67"/>
            <a:ext cx="9144090" cy="5143550"/>
          </a:xfrm>
          <a:prstGeom prst="rect">
            <a:avLst/>
          </a:prstGeom>
          <a:noFill/>
          <a:ln>
            <a:noFill/>
          </a:ln>
        </p:spPr>
      </p:pic>
      <p:sp>
        <p:nvSpPr>
          <p:cNvPr id="414" name="Google Shape;414;p57"/>
          <p:cNvSpPr txBox="1"/>
          <p:nvPr/>
        </p:nvSpPr>
        <p:spPr>
          <a:xfrm flipH="1" rot="10800000">
            <a:off x="10511" y="-11002"/>
            <a:ext cx="9143999" cy="488521"/>
          </a:xfrm>
          <a:prstGeom prst="rect">
            <a:avLst/>
          </a:prstGeom>
          <a:solidFill>
            <a:srgbClr val="04A9E6"/>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878489"/>
              </a:buClr>
              <a:buSzPts val="800"/>
              <a:buFont typeface="Arial"/>
              <a:buNone/>
            </a:pPr>
            <a:r>
              <a:t/>
            </a:r>
            <a:endParaRPr sz="800">
              <a:solidFill>
                <a:srgbClr val="FFFFFF"/>
              </a:solidFill>
              <a:latin typeface="Arial"/>
              <a:ea typeface="Arial"/>
              <a:cs typeface="Arial"/>
              <a:sym typeface="Arial"/>
            </a:endParaRPr>
          </a:p>
        </p:txBody>
      </p:sp>
      <p:pic>
        <p:nvPicPr>
          <p:cNvPr descr="sickweather-logo-footer-white.png" id="415" name="Google Shape;415;p57"/>
          <p:cNvPicPr preferRelativeResize="0"/>
          <p:nvPr/>
        </p:nvPicPr>
        <p:blipFill rotWithShape="1">
          <a:blip r:embed="rId4">
            <a:alphaModFix/>
          </a:blip>
          <a:srcRect b="0" l="0" r="0" t="0"/>
          <a:stretch/>
        </p:blipFill>
        <p:spPr>
          <a:xfrm>
            <a:off x="189801" y="107782"/>
            <a:ext cx="1633728" cy="271272"/>
          </a:xfrm>
          <a:prstGeom prst="rect">
            <a:avLst/>
          </a:prstGeom>
          <a:noFill/>
          <a:ln>
            <a:noFill/>
          </a:ln>
        </p:spPr>
      </p:pic>
      <p:pic>
        <p:nvPicPr>
          <p:cNvPr id="416" name="Google Shape;416;p57"/>
          <p:cNvPicPr preferRelativeResize="0"/>
          <p:nvPr/>
        </p:nvPicPr>
        <p:blipFill rotWithShape="1">
          <a:blip r:embed="rId5">
            <a:alphaModFix/>
          </a:blip>
          <a:srcRect b="0" l="0" r="0" t="0"/>
          <a:stretch/>
        </p:blipFill>
        <p:spPr>
          <a:xfrm>
            <a:off x="920017" y="1026384"/>
            <a:ext cx="7303872" cy="2817316"/>
          </a:xfrm>
          <a:prstGeom prst="rect">
            <a:avLst/>
          </a:prstGeom>
          <a:noFill/>
          <a:ln>
            <a:noFill/>
          </a:ln>
        </p:spPr>
      </p:pic>
      <p:sp>
        <p:nvSpPr>
          <p:cNvPr id="417" name="Google Shape;417;p57"/>
          <p:cNvSpPr txBox="1"/>
          <p:nvPr/>
        </p:nvSpPr>
        <p:spPr>
          <a:xfrm>
            <a:off x="3972560" y="76252"/>
            <a:ext cx="5069840" cy="338554"/>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lang="en-US" sz="1600">
                <a:solidFill>
                  <a:schemeClr val="lt2"/>
                </a:solidFill>
                <a:latin typeface="Raleway Medium"/>
                <a:ea typeface="Raleway Medium"/>
                <a:cs typeface="Raleway Medium"/>
                <a:sym typeface="Raleway Medium"/>
              </a:rPr>
              <a:t>VALIDATION</a:t>
            </a:r>
            <a:endParaRPr sz="1600">
              <a:solidFill>
                <a:schemeClr val="lt2"/>
              </a:solidFill>
              <a:latin typeface="Raleway Medium"/>
              <a:ea typeface="Raleway Medium"/>
              <a:cs typeface="Raleway Medium"/>
              <a:sym typeface="Raleway Medium"/>
            </a:endParaRPr>
          </a:p>
        </p:txBody>
      </p:sp>
      <p:sp>
        <p:nvSpPr>
          <p:cNvPr id="418" name="Google Shape;418;p57"/>
          <p:cNvSpPr txBox="1"/>
          <p:nvPr/>
        </p:nvSpPr>
        <p:spPr>
          <a:xfrm>
            <a:off x="286603" y="4213975"/>
            <a:ext cx="8570793" cy="64633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800">
                <a:solidFill>
                  <a:schemeClr val="lt2"/>
                </a:solidFill>
                <a:latin typeface="Arial"/>
                <a:ea typeface="Arial"/>
                <a:cs typeface="Arial"/>
                <a:sym typeface="Arial"/>
              </a:rPr>
              <a:t>Sickweather has correlations as high as </a:t>
            </a:r>
            <a:r>
              <a:rPr b="1" i="1" lang="en-US" sz="1800">
                <a:solidFill>
                  <a:srgbClr val="3DAAE7"/>
                </a:solidFill>
                <a:latin typeface="Arial"/>
                <a:ea typeface="Arial"/>
                <a:cs typeface="Arial"/>
                <a:sym typeface="Arial"/>
              </a:rPr>
              <a:t>0.96r</a:t>
            </a:r>
            <a:r>
              <a:rPr lang="en-US" sz="1800">
                <a:solidFill>
                  <a:schemeClr val="lt2"/>
                </a:solidFill>
                <a:latin typeface="Arial"/>
                <a:ea typeface="Arial"/>
                <a:cs typeface="Arial"/>
                <a:sym typeface="Arial"/>
              </a:rPr>
              <a:t> with CDC ILI in the US and with as high as </a:t>
            </a:r>
            <a:r>
              <a:rPr b="1" i="1" lang="en-US" sz="1800">
                <a:solidFill>
                  <a:srgbClr val="3DAAE7"/>
                </a:solidFill>
                <a:latin typeface="Arial"/>
                <a:ea typeface="Arial"/>
                <a:cs typeface="Arial"/>
                <a:sym typeface="Arial"/>
              </a:rPr>
              <a:t>0.94r</a:t>
            </a:r>
            <a:r>
              <a:rPr lang="en-US" sz="1800">
                <a:solidFill>
                  <a:schemeClr val="lt2"/>
                </a:solidFill>
                <a:latin typeface="Arial"/>
                <a:ea typeface="Arial"/>
                <a:cs typeface="Arial"/>
                <a:sym typeface="Arial"/>
              </a:rPr>
              <a:t> with IQVIA FAN in France</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3" name="Shape 423"/>
        <p:cNvGrpSpPr/>
        <p:nvPr/>
      </p:nvGrpSpPr>
      <p:grpSpPr>
        <a:xfrm>
          <a:off x="0" y="0"/>
          <a:ext cx="0" cy="0"/>
          <a:chOff x="0" y="0"/>
          <a:chExt cx="0" cy="0"/>
        </a:xfrm>
      </p:grpSpPr>
      <p:sp>
        <p:nvSpPr>
          <p:cNvPr id="424" name="Google Shape;424;p58"/>
          <p:cNvSpPr txBox="1"/>
          <p:nvPr/>
        </p:nvSpPr>
        <p:spPr>
          <a:xfrm flipH="1" rot="10800000">
            <a:off x="10511" y="-11002"/>
            <a:ext cx="9143999" cy="488521"/>
          </a:xfrm>
          <a:prstGeom prst="rect">
            <a:avLst/>
          </a:prstGeom>
          <a:solidFill>
            <a:srgbClr val="04A9E6"/>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878489"/>
              </a:buClr>
              <a:buSzPts val="800"/>
              <a:buFont typeface="Arial"/>
              <a:buNone/>
            </a:pPr>
            <a:r>
              <a:t/>
            </a:r>
            <a:endParaRPr sz="800">
              <a:solidFill>
                <a:srgbClr val="FFFFFF"/>
              </a:solidFill>
              <a:latin typeface="Arial"/>
              <a:ea typeface="Arial"/>
              <a:cs typeface="Arial"/>
              <a:sym typeface="Arial"/>
            </a:endParaRPr>
          </a:p>
        </p:txBody>
      </p:sp>
      <p:pic>
        <p:nvPicPr>
          <p:cNvPr descr="sickweather-logo-footer-white.png" id="425" name="Google Shape;425;p58"/>
          <p:cNvPicPr preferRelativeResize="0"/>
          <p:nvPr/>
        </p:nvPicPr>
        <p:blipFill rotWithShape="1">
          <a:blip r:embed="rId3">
            <a:alphaModFix/>
          </a:blip>
          <a:srcRect b="0" l="0" r="0" t="0"/>
          <a:stretch/>
        </p:blipFill>
        <p:spPr>
          <a:xfrm>
            <a:off x="189801" y="107782"/>
            <a:ext cx="1633728" cy="271272"/>
          </a:xfrm>
          <a:prstGeom prst="rect">
            <a:avLst/>
          </a:prstGeom>
          <a:noFill/>
          <a:ln>
            <a:noFill/>
          </a:ln>
        </p:spPr>
      </p:pic>
      <p:sp>
        <p:nvSpPr>
          <p:cNvPr id="426" name="Google Shape;426;p58"/>
          <p:cNvSpPr txBox="1"/>
          <p:nvPr/>
        </p:nvSpPr>
        <p:spPr>
          <a:xfrm>
            <a:off x="2145194" y="2765810"/>
            <a:ext cx="2854960" cy="1261884"/>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4400">
                <a:solidFill>
                  <a:srgbClr val="3DAAE7"/>
                </a:solidFill>
                <a:latin typeface="Arial"/>
                <a:ea typeface="Arial"/>
                <a:cs typeface="Arial"/>
                <a:sym typeface="Arial"/>
              </a:rPr>
              <a:t>91%</a:t>
            </a:r>
            <a:endParaRPr/>
          </a:p>
          <a:p>
            <a:pPr indent="0" lvl="0" marL="0" marR="0" rtl="0" algn="ctr">
              <a:spcBef>
                <a:spcPts val="0"/>
              </a:spcBef>
              <a:spcAft>
                <a:spcPts val="0"/>
              </a:spcAft>
              <a:buNone/>
            </a:pPr>
            <a:r>
              <a:rPr lang="en-US" sz="3200">
                <a:solidFill>
                  <a:srgbClr val="3DAAE7"/>
                </a:solidFill>
                <a:latin typeface="Arial"/>
                <a:ea typeface="Arial"/>
                <a:cs typeface="Arial"/>
                <a:sym typeface="Arial"/>
              </a:rPr>
              <a:t>Accurate</a:t>
            </a:r>
            <a:endParaRPr/>
          </a:p>
        </p:txBody>
      </p:sp>
      <p:sp>
        <p:nvSpPr>
          <p:cNvPr id="427" name="Google Shape;427;p58"/>
          <p:cNvSpPr txBox="1"/>
          <p:nvPr/>
        </p:nvSpPr>
        <p:spPr>
          <a:xfrm>
            <a:off x="4184091" y="2827365"/>
            <a:ext cx="2854960" cy="1477328"/>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3DAAE7"/>
                </a:solidFill>
                <a:latin typeface="Arial"/>
                <a:ea typeface="Arial"/>
                <a:cs typeface="Arial"/>
                <a:sym typeface="Arial"/>
              </a:rPr>
              <a:t>Geolocation at</a:t>
            </a:r>
            <a:endParaRPr/>
          </a:p>
          <a:p>
            <a:pPr indent="0" lvl="0" marL="0" marR="0" rtl="0" algn="ctr">
              <a:spcBef>
                <a:spcPts val="0"/>
              </a:spcBef>
              <a:spcAft>
                <a:spcPts val="0"/>
              </a:spcAft>
              <a:buNone/>
            </a:pPr>
            <a:r>
              <a:rPr b="1" lang="en-US" sz="3600">
                <a:solidFill>
                  <a:srgbClr val="3DAAE7"/>
                </a:solidFill>
                <a:latin typeface="Arial"/>
                <a:ea typeface="Arial"/>
                <a:cs typeface="Arial"/>
                <a:sym typeface="Arial"/>
              </a:rPr>
              <a:t>Street</a:t>
            </a:r>
            <a:endParaRPr/>
          </a:p>
          <a:p>
            <a:pPr indent="0" lvl="0" marL="0" marR="0" rtl="0" algn="ctr">
              <a:spcBef>
                <a:spcPts val="0"/>
              </a:spcBef>
              <a:spcAft>
                <a:spcPts val="0"/>
              </a:spcAft>
              <a:buNone/>
            </a:pPr>
            <a:r>
              <a:rPr b="1" lang="en-US" sz="3600">
                <a:solidFill>
                  <a:srgbClr val="3DAAE7"/>
                </a:solidFill>
                <a:latin typeface="Arial"/>
                <a:ea typeface="Arial"/>
                <a:cs typeface="Arial"/>
                <a:sym typeface="Arial"/>
              </a:rPr>
              <a:t>Level</a:t>
            </a:r>
            <a:endParaRPr b="1" sz="2400">
              <a:solidFill>
                <a:srgbClr val="3DAAE7"/>
              </a:solidFill>
              <a:latin typeface="Arial"/>
              <a:ea typeface="Arial"/>
              <a:cs typeface="Arial"/>
              <a:sym typeface="Arial"/>
            </a:endParaRPr>
          </a:p>
        </p:txBody>
      </p:sp>
      <p:sp>
        <p:nvSpPr>
          <p:cNvPr id="428" name="Google Shape;428;p58"/>
          <p:cNvSpPr txBox="1"/>
          <p:nvPr/>
        </p:nvSpPr>
        <p:spPr>
          <a:xfrm>
            <a:off x="-111834" y="2827365"/>
            <a:ext cx="2676293" cy="150810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800">
                <a:solidFill>
                  <a:srgbClr val="3DAAE7"/>
                </a:solidFill>
                <a:latin typeface="Arial"/>
                <a:ea typeface="Arial"/>
                <a:cs typeface="Arial"/>
                <a:sym typeface="Arial"/>
              </a:rPr>
              <a:t>Real-time &amp;</a:t>
            </a:r>
            <a:endParaRPr/>
          </a:p>
          <a:p>
            <a:pPr indent="0" lvl="0" marL="0" marR="0" rtl="0" algn="ctr">
              <a:spcBef>
                <a:spcPts val="0"/>
              </a:spcBef>
              <a:spcAft>
                <a:spcPts val="0"/>
              </a:spcAft>
              <a:buNone/>
            </a:pPr>
            <a:r>
              <a:rPr b="1" lang="en-US" sz="3600">
                <a:solidFill>
                  <a:srgbClr val="3DAAE7"/>
                </a:solidFill>
                <a:latin typeface="Arial"/>
                <a:ea typeface="Arial"/>
                <a:cs typeface="Arial"/>
                <a:sym typeface="Arial"/>
              </a:rPr>
              <a:t>15 Weeks</a:t>
            </a:r>
            <a:endParaRPr/>
          </a:p>
          <a:p>
            <a:pPr indent="0" lvl="0" marL="0" marR="0" rtl="0" algn="ctr">
              <a:spcBef>
                <a:spcPts val="0"/>
              </a:spcBef>
              <a:spcAft>
                <a:spcPts val="0"/>
              </a:spcAft>
              <a:buNone/>
            </a:pPr>
            <a:r>
              <a:rPr lang="en-US" sz="2800">
                <a:solidFill>
                  <a:srgbClr val="3DAAE7"/>
                </a:solidFill>
                <a:latin typeface="Arial"/>
                <a:ea typeface="Arial"/>
                <a:cs typeface="Arial"/>
                <a:sym typeface="Arial"/>
              </a:rPr>
              <a:t>Before CDC</a:t>
            </a:r>
            <a:endParaRPr/>
          </a:p>
        </p:txBody>
      </p:sp>
      <p:pic>
        <p:nvPicPr>
          <p:cNvPr id="429" name="Google Shape;429;p58"/>
          <p:cNvPicPr preferRelativeResize="0"/>
          <p:nvPr/>
        </p:nvPicPr>
        <p:blipFill rotWithShape="1">
          <a:blip r:embed="rId4">
            <a:alphaModFix/>
          </a:blip>
          <a:srcRect b="0" l="0" r="0" t="0"/>
          <a:stretch/>
        </p:blipFill>
        <p:spPr>
          <a:xfrm>
            <a:off x="536058" y="1242291"/>
            <a:ext cx="1380511" cy="1380511"/>
          </a:xfrm>
          <a:prstGeom prst="rect">
            <a:avLst/>
          </a:prstGeom>
          <a:noFill/>
          <a:ln>
            <a:noFill/>
          </a:ln>
        </p:spPr>
      </p:pic>
      <p:pic>
        <p:nvPicPr>
          <p:cNvPr id="430" name="Google Shape;430;p58"/>
          <p:cNvPicPr preferRelativeResize="0"/>
          <p:nvPr/>
        </p:nvPicPr>
        <p:blipFill rotWithShape="1">
          <a:blip r:embed="rId5">
            <a:alphaModFix/>
          </a:blip>
          <a:srcRect b="0" l="0" r="0" t="0"/>
          <a:stretch/>
        </p:blipFill>
        <p:spPr>
          <a:xfrm>
            <a:off x="2587925" y="1046805"/>
            <a:ext cx="1811338" cy="1811338"/>
          </a:xfrm>
          <a:prstGeom prst="rect">
            <a:avLst/>
          </a:prstGeom>
          <a:noFill/>
          <a:ln>
            <a:noFill/>
          </a:ln>
        </p:spPr>
      </p:pic>
      <p:pic>
        <p:nvPicPr>
          <p:cNvPr id="431" name="Google Shape;431;p58"/>
          <p:cNvPicPr preferRelativeResize="0"/>
          <p:nvPr/>
        </p:nvPicPr>
        <p:blipFill rotWithShape="1">
          <a:blip r:embed="rId6">
            <a:alphaModFix/>
          </a:blip>
          <a:srcRect b="0" l="0" r="0" t="0"/>
          <a:stretch/>
        </p:blipFill>
        <p:spPr>
          <a:xfrm>
            <a:off x="4941243" y="1282147"/>
            <a:ext cx="1340655" cy="1340655"/>
          </a:xfrm>
          <a:prstGeom prst="rect">
            <a:avLst/>
          </a:prstGeom>
          <a:noFill/>
          <a:ln>
            <a:noFill/>
          </a:ln>
        </p:spPr>
      </p:pic>
      <p:pic>
        <p:nvPicPr>
          <p:cNvPr id="432" name="Google Shape;432;p58"/>
          <p:cNvPicPr preferRelativeResize="0"/>
          <p:nvPr/>
        </p:nvPicPr>
        <p:blipFill rotWithShape="1">
          <a:blip r:embed="rId7">
            <a:alphaModFix/>
          </a:blip>
          <a:srcRect b="0" l="0" r="0" t="0"/>
          <a:stretch/>
        </p:blipFill>
        <p:spPr>
          <a:xfrm>
            <a:off x="6900440" y="1140407"/>
            <a:ext cx="1624134" cy="1624134"/>
          </a:xfrm>
          <a:prstGeom prst="rect">
            <a:avLst/>
          </a:prstGeom>
          <a:noFill/>
          <a:ln>
            <a:noFill/>
          </a:ln>
        </p:spPr>
      </p:pic>
      <p:sp>
        <p:nvSpPr>
          <p:cNvPr id="433" name="Google Shape;433;p58"/>
          <p:cNvSpPr txBox="1"/>
          <p:nvPr/>
        </p:nvSpPr>
        <p:spPr>
          <a:xfrm>
            <a:off x="6299550" y="2832469"/>
            <a:ext cx="2854960" cy="169277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000">
                <a:solidFill>
                  <a:srgbClr val="3DAAE7"/>
                </a:solidFill>
                <a:latin typeface="Arial"/>
                <a:ea typeface="Arial"/>
                <a:cs typeface="Arial"/>
                <a:sym typeface="Arial"/>
              </a:rPr>
              <a:t>Supporting over</a:t>
            </a:r>
            <a:endParaRPr/>
          </a:p>
          <a:p>
            <a:pPr indent="0" lvl="0" marL="0" marR="0" rtl="0" algn="ctr">
              <a:spcBef>
                <a:spcPts val="0"/>
              </a:spcBef>
              <a:spcAft>
                <a:spcPts val="0"/>
              </a:spcAft>
              <a:buNone/>
            </a:pPr>
            <a:r>
              <a:rPr b="1" lang="en-US" sz="3600">
                <a:solidFill>
                  <a:srgbClr val="3DAAE7"/>
                </a:solidFill>
                <a:latin typeface="Arial"/>
                <a:ea typeface="Arial"/>
                <a:cs typeface="Arial"/>
                <a:sym typeface="Arial"/>
              </a:rPr>
              <a:t>5 Billion</a:t>
            </a:r>
            <a:endParaRPr/>
          </a:p>
          <a:p>
            <a:pPr indent="0" lvl="0" marL="0" marR="0" rtl="0" algn="ctr">
              <a:spcBef>
                <a:spcPts val="0"/>
              </a:spcBef>
              <a:spcAft>
                <a:spcPts val="0"/>
              </a:spcAft>
              <a:buNone/>
            </a:pPr>
            <a:r>
              <a:rPr lang="en-US" sz="2400">
                <a:solidFill>
                  <a:srgbClr val="3DAAE7"/>
                </a:solidFill>
                <a:latin typeface="Arial"/>
                <a:ea typeface="Arial"/>
                <a:cs typeface="Arial"/>
                <a:sym typeface="Arial"/>
              </a:rPr>
              <a:t>Monthly </a:t>
            </a:r>
            <a:endParaRPr/>
          </a:p>
          <a:p>
            <a:pPr indent="0" lvl="0" marL="0" marR="0" rtl="0" algn="ctr">
              <a:spcBef>
                <a:spcPts val="0"/>
              </a:spcBef>
              <a:spcAft>
                <a:spcPts val="0"/>
              </a:spcAft>
              <a:buNone/>
            </a:pPr>
            <a:r>
              <a:rPr lang="en-US" sz="2400">
                <a:solidFill>
                  <a:srgbClr val="3DAAE7"/>
                </a:solidFill>
                <a:latin typeface="Arial"/>
                <a:ea typeface="Arial"/>
                <a:cs typeface="Arial"/>
                <a:sym typeface="Arial"/>
              </a:rPr>
              <a:t>API Requests</a:t>
            </a:r>
            <a:endParaRPr/>
          </a:p>
        </p:txBody>
      </p:sp>
      <p:sp>
        <p:nvSpPr>
          <p:cNvPr id="434" name="Google Shape;434;p58"/>
          <p:cNvSpPr txBox="1"/>
          <p:nvPr/>
        </p:nvSpPr>
        <p:spPr>
          <a:xfrm>
            <a:off x="3972560" y="76252"/>
            <a:ext cx="5069840" cy="338554"/>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lang="en-US" sz="1600">
                <a:solidFill>
                  <a:schemeClr val="lt2"/>
                </a:solidFill>
                <a:latin typeface="Raleway Medium"/>
                <a:ea typeface="Raleway Medium"/>
                <a:cs typeface="Raleway Medium"/>
                <a:sym typeface="Raleway Medium"/>
              </a:rPr>
              <a:t>DIFFERENTIATORS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9" name="Shape 439"/>
        <p:cNvGrpSpPr/>
        <p:nvPr/>
      </p:nvGrpSpPr>
      <p:grpSpPr>
        <a:xfrm>
          <a:off x="0" y="0"/>
          <a:ext cx="0" cy="0"/>
          <a:chOff x="0" y="0"/>
          <a:chExt cx="0" cy="0"/>
        </a:xfrm>
      </p:grpSpPr>
      <p:sp>
        <p:nvSpPr>
          <p:cNvPr id="440" name="Google Shape;440;p59"/>
          <p:cNvSpPr txBox="1"/>
          <p:nvPr>
            <p:ph idx="4294967295" type="body"/>
          </p:nvPr>
        </p:nvSpPr>
        <p:spPr>
          <a:xfrm>
            <a:off x="2109638" y="2374497"/>
            <a:ext cx="1875099" cy="457200"/>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rgbClr val="0D2D6A"/>
              </a:buClr>
              <a:buSzPts val="971"/>
              <a:buFont typeface="Arial"/>
              <a:buNone/>
            </a:pPr>
            <a:r>
              <a:rPr b="0" i="0" lang="en-US" sz="971" u="none" cap="none" strike="noStrike">
                <a:solidFill>
                  <a:srgbClr val="141415"/>
                </a:solidFill>
                <a:latin typeface="Calibri"/>
                <a:ea typeface="Calibri"/>
                <a:cs typeface="Calibri"/>
                <a:sym typeface="Calibri"/>
              </a:rPr>
              <a:t>James Sajor</a:t>
            </a:r>
            <a:endParaRPr b="0" i="0" sz="971" u="none" cap="none" strike="noStrike">
              <a:solidFill>
                <a:srgbClr val="141415"/>
              </a:solidFill>
              <a:latin typeface="Calibri"/>
              <a:ea typeface="Calibri"/>
              <a:cs typeface="Calibri"/>
              <a:sym typeface="Calibri"/>
            </a:endParaRPr>
          </a:p>
          <a:p>
            <a:pPr indent="0" lvl="0" marL="0" marR="0" rtl="0" algn="ctr">
              <a:lnSpc>
                <a:spcPct val="80000"/>
              </a:lnSpc>
              <a:spcBef>
                <a:spcPts val="166"/>
              </a:spcBef>
              <a:spcAft>
                <a:spcPts val="0"/>
              </a:spcAft>
              <a:buClr>
                <a:srgbClr val="0D2D6A"/>
              </a:buClr>
              <a:buSzPts val="832"/>
              <a:buFont typeface="Arial"/>
              <a:buNone/>
            </a:pPr>
            <a:r>
              <a:rPr b="0" i="0" lang="en-US" sz="832" u="none" cap="none" strike="noStrike">
                <a:solidFill>
                  <a:srgbClr val="090909"/>
                </a:solidFill>
                <a:latin typeface="Calibri"/>
                <a:ea typeface="Calibri"/>
                <a:cs typeface="Calibri"/>
                <a:sym typeface="Calibri"/>
              </a:rPr>
              <a:t>Chief Operations Officer</a:t>
            </a:r>
            <a:endParaRPr/>
          </a:p>
          <a:p>
            <a:pPr indent="0" lvl="0" marL="0" marR="0" rtl="0" algn="ctr">
              <a:lnSpc>
                <a:spcPct val="80000"/>
              </a:lnSpc>
              <a:spcBef>
                <a:spcPts val="166"/>
              </a:spcBef>
              <a:spcAft>
                <a:spcPts val="0"/>
              </a:spcAft>
              <a:buClr>
                <a:srgbClr val="0D2D6A"/>
              </a:buClr>
              <a:buSzPts val="832"/>
              <a:buFont typeface="Arial"/>
              <a:buNone/>
            </a:pPr>
            <a:r>
              <a:rPr b="1" i="0" lang="en-US" sz="832" u="none" cap="none" strike="noStrike">
                <a:solidFill>
                  <a:srgbClr val="090909"/>
                </a:solidFill>
                <a:latin typeface="Calibri"/>
                <a:ea typeface="Calibri"/>
                <a:cs typeface="Calibri"/>
                <a:sym typeface="Calibri"/>
              </a:rPr>
              <a:t>Co-Founder</a:t>
            </a:r>
            <a:endParaRPr b="1" i="0" sz="832" u="none" cap="none" strike="noStrike">
              <a:solidFill>
                <a:srgbClr val="C5C4C6"/>
              </a:solidFill>
              <a:latin typeface="Calibri"/>
              <a:ea typeface="Calibri"/>
              <a:cs typeface="Calibri"/>
              <a:sym typeface="Calibri"/>
            </a:endParaRPr>
          </a:p>
        </p:txBody>
      </p:sp>
      <p:sp>
        <p:nvSpPr>
          <p:cNvPr id="441" name="Google Shape;441;p59"/>
          <p:cNvSpPr txBox="1"/>
          <p:nvPr>
            <p:ph idx="4294967295" type="body"/>
          </p:nvPr>
        </p:nvSpPr>
        <p:spPr>
          <a:xfrm>
            <a:off x="4160303" y="2374497"/>
            <a:ext cx="1875099" cy="457200"/>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rgbClr val="0D2D6A"/>
              </a:buClr>
              <a:buSzPts val="971"/>
              <a:buFont typeface="Arial"/>
              <a:buNone/>
            </a:pPr>
            <a:r>
              <a:rPr b="0" i="0" lang="en-US" sz="971" u="none" cap="none" strike="noStrike">
                <a:solidFill>
                  <a:srgbClr val="090909"/>
                </a:solidFill>
                <a:latin typeface="Calibri"/>
                <a:ea typeface="Calibri"/>
                <a:cs typeface="Calibri"/>
                <a:sym typeface="Calibri"/>
              </a:rPr>
              <a:t>Michael Belt</a:t>
            </a:r>
            <a:endParaRPr/>
          </a:p>
          <a:p>
            <a:pPr indent="0" lvl="0" marL="0" marR="0" rtl="0" algn="ctr">
              <a:lnSpc>
                <a:spcPct val="80000"/>
              </a:lnSpc>
              <a:spcBef>
                <a:spcPts val="166"/>
              </a:spcBef>
              <a:spcAft>
                <a:spcPts val="0"/>
              </a:spcAft>
              <a:buClr>
                <a:srgbClr val="0D2D6A"/>
              </a:buClr>
              <a:buSzPts val="832"/>
              <a:buFont typeface="Arial"/>
              <a:buNone/>
            </a:pPr>
            <a:r>
              <a:rPr b="0" i="0" lang="en-US" sz="832" u="none" cap="none" strike="noStrike">
                <a:solidFill>
                  <a:srgbClr val="090909"/>
                </a:solidFill>
                <a:latin typeface="Calibri"/>
                <a:ea typeface="Calibri"/>
                <a:cs typeface="Calibri"/>
                <a:sym typeface="Calibri"/>
              </a:rPr>
              <a:t>Chief Technology Officer</a:t>
            </a:r>
            <a:endParaRPr/>
          </a:p>
          <a:p>
            <a:pPr indent="0" lvl="0" marL="0" marR="0" rtl="0" algn="ctr">
              <a:lnSpc>
                <a:spcPct val="80000"/>
              </a:lnSpc>
              <a:spcBef>
                <a:spcPts val="166"/>
              </a:spcBef>
              <a:spcAft>
                <a:spcPts val="0"/>
              </a:spcAft>
              <a:buClr>
                <a:srgbClr val="0D2D6A"/>
              </a:buClr>
              <a:buSzPts val="832"/>
              <a:buFont typeface="Arial"/>
              <a:buNone/>
            </a:pPr>
            <a:r>
              <a:rPr b="1" i="0" lang="en-US" sz="832" u="none" cap="none" strike="noStrike">
                <a:solidFill>
                  <a:srgbClr val="090909"/>
                </a:solidFill>
                <a:latin typeface="Calibri"/>
                <a:ea typeface="Calibri"/>
                <a:cs typeface="Calibri"/>
                <a:sym typeface="Calibri"/>
              </a:rPr>
              <a:t>Co-Founder</a:t>
            </a:r>
            <a:endParaRPr/>
          </a:p>
        </p:txBody>
      </p:sp>
      <p:sp>
        <p:nvSpPr>
          <p:cNvPr id="442" name="Google Shape;442;p59"/>
          <p:cNvSpPr txBox="1"/>
          <p:nvPr>
            <p:ph idx="4294967295" type="body"/>
          </p:nvPr>
        </p:nvSpPr>
        <p:spPr>
          <a:xfrm>
            <a:off x="1088098" y="3606553"/>
            <a:ext cx="1875000" cy="457200"/>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rgbClr val="0D2D6A"/>
              </a:buClr>
              <a:buSzPts val="892"/>
              <a:buFont typeface="Arial"/>
              <a:buNone/>
            </a:pPr>
            <a:r>
              <a:rPr b="0" i="0" lang="en-US" sz="892" u="none" cap="none" strike="noStrike">
                <a:solidFill>
                  <a:srgbClr val="090909"/>
                </a:solidFill>
                <a:latin typeface="Calibri"/>
                <a:ea typeface="Calibri"/>
                <a:cs typeface="Calibri"/>
                <a:sym typeface="Calibri"/>
              </a:rPr>
              <a:t>Megan Milstein</a:t>
            </a:r>
            <a:endParaRPr/>
          </a:p>
          <a:p>
            <a:pPr indent="0" lvl="0" marL="0" marR="0" rtl="0" algn="ctr">
              <a:lnSpc>
                <a:spcPct val="80000"/>
              </a:lnSpc>
              <a:spcBef>
                <a:spcPts val="153"/>
              </a:spcBef>
              <a:spcAft>
                <a:spcPts val="0"/>
              </a:spcAft>
              <a:buClr>
                <a:srgbClr val="0D2D6A"/>
              </a:buClr>
              <a:buSzPts val="765"/>
              <a:buFont typeface="Arial"/>
              <a:buNone/>
            </a:pPr>
            <a:r>
              <a:rPr lang="en-US" sz="765">
                <a:solidFill>
                  <a:srgbClr val="090909"/>
                </a:solidFill>
                <a:latin typeface="Calibri"/>
                <a:ea typeface="Calibri"/>
                <a:cs typeface="Calibri"/>
                <a:sym typeface="Calibri"/>
              </a:rPr>
              <a:t>VP, Technology</a:t>
            </a:r>
            <a:endParaRPr/>
          </a:p>
          <a:p>
            <a:pPr indent="0" lvl="0" marL="0" marR="0" rtl="0" algn="ctr">
              <a:lnSpc>
                <a:spcPct val="80000"/>
              </a:lnSpc>
              <a:spcBef>
                <a:spcPts val="153"/>
              </a:spcBef>
              <a:spcAft>
                <a:spcPts val="0"/>
              </a:spcAft>
              <a:buClr>
                <a:srgbClr val="0D2D6A"/>
              </a:buClr>
              <a:buSzPts val="765"/>
              <a:buFont typeface="Arial"/>
              <a:buNone/>
            </a:pPr>
            <a:r>
              <a:rPr b="1" i="0" lang="en-US" sz="765" u="none" cap="none" strike="noStrike">
                <a:solidFill>
                  <a:srgbClr val="090909"/>
                </a:solidFill>
                <a:latin typeface="Calibri"/>
                <a:ea typeface="Calibri"/>
                <a:cs typeface="Calibri"/>
                <a:sym typeface="Calibri"/>
              </a:rPr>
              <a:t> </a:t>
            </a:r>
            <a:endParaRPr/>
          </a:p>
        </p:txBody>
      </p:sp>
      <p:sp>
        <p:nvSpPr>
          <p:cNvPr id="443" name="Google Shape;443;p59"/>
          <p:cNvSpPr txBox="1"/>
          <p:nvPr>
            <p:ph idx="4294967295" type="body"/>
          </p:nvPr>
        </p:nvSpPr>
        <p:spPr>
          <a:xfrm>
            <a:off x="6236904" y="2373698"/>
            <a:ext cx="1875099" cy="457199"/>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rgbClr val="0D2D6A"/>
              </a:buClr>
              <a:buSzPts val="892"/>
              <a:buFont typeface="Arial"/>
              <a:buNone/>
            </a:pPr>
            <a:r>
              <a:rPr b="0" i="0" lang="en-US" sz="892" u="none" cap="none" strike="noStrike">
                <a:solidFill>
                  <a:srgbClr val="090909"/>
                </a:solidFill>
                <a:latin typeface="Calibri"/>
                <a:ea typeface="Calibri"/>
                <a:cs typeface="Calibri"/>
                <a:sym typeface="Calibri"/>
              </a:rPr>
              <a:t>Laurel Edelman</a:t>
            </a:r>
            <a:endParaRPr/>
          </a:p>
          <a:p>
            <a:pPr indent="0" lvl="0" marL="0" marR="0" rtl="0" algn="ctr">
              <a:lnSpc>
                <a:spcPct val="80000"/>
              </a:lnSpc>
              <a:spcBef>
                <a:spcPts val="153"/>
              </a:spcBef>
              <a:spcAft>
                <a:spcPts val="0"/>
              </a:spcAft>
              <a:buClr>
                <a:srgbClr val="0D2D6A"/>
              </a:buClr>
              <a:buSzPts val="765"/>
              <a:buFont typeface="Arial"/>
              <a:buNone/>
            </a:pPr>
            <a:r>
              <a:rPr b="0" i="0" lang="en-US" sz="765" u="none" cap="none" strike="noStrike">
                <a:solidFill>
                  <a:srgbClr val="090909"/>
                </a:solidFill>
                <a:latin typeface="Calibri"/>
                <a:ea typeface="Calibri"/>
                <a:cs typeface="Calibri"/>
                <a:sym typeface="Calibri"/>
              </a:rPr>
              <a:t>Chief Revenue Officer</a:t>
            </a:r>
            <a:endParaRPr/>
          </a:p>
          <a:p>
            <a:pPr indent="0" lvl="0" marL="0" marR="0" rtl="0" algn="ctr">
              <a:lnSpc>
                <a:spcPct val="80000"/>
              </a:lnSpc>
              <a:spcBef>
                <a:spcPts val="153"/>
              </a:spcBef>
              <a:spcAft>
                <a:spcPts val="0"/>
              </a:spcAft>
              <a:buClr>
                <a:srgbClr val="0D2D6A"/>
              </a:buClr>
              <a:buSzPts val="765"/>
              <a:buFont typeface="Arial"/>
              <a:buNone/>
            </a:pPr>
            <a:r>
              <a:rPr b="1" i="0" lang="en-US" sz="765" u="none" cap="none" strike="noStrike">
                <a:solidFill>
                  <a:srgbClr val="090909"/>
                </a:solidFill>
                <a:latin typeface="Calibri"/>
                <a:ea typeface="Calibri"/>
                <a:cs typeface="Calibri"/>
                <a:sym typeface="Calibri"/>
              </a:rPr>
              <a:t> </a:t>
            </a:r>
            <a:endParaRPr/>
          </a:p>
        </p:txBody>
      </p:sp>
      <p:sp>
        <p:nvSpPr>
          <p:cNvPr id="444" name="Google Shape;444;p59"/>
          <p:cNvSpPr txBox="1"/>
          <p:nvPr>
            <p:ph idx="4294967295" type="body"/>
          </p:nvPr>
        </p:nvSpPr>
        <p:spPr>
          <a:xfrm>
            <a:off x="5252335" y="3606552"/>
            <a:ext cx="1875000" cy="457200"/>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rgbClr val="0D2D6A"/>
              </a:buClr>
              <a:buSzPts val="892"/>
              <a:buFont typeface="Arial"/>
              <a:buNone/>
            </a:pPr>
            <a:r>
              <a:rPr b="0" i="0" lang="en-US" sz="892" u="none" cap="none" strike="noStrike">
                <a:solidFill>
                  <a:srgbClr val="090909"/>
                </a:solidFill>
                <a:latin typeface="Calibri"/>
                <a:ea typeface="Calibri"/>
                <a:cs typeface="Calibri"/>
                <a:sym typeface="Calibri"/>
              </a:rPr>
              <a:t>Kevin Quach</a:t>
            </a:r>
            <a:endParaRPr/>
          </a:p>
          <a:p>
            <a:pPr indent="0" lvl="0" marL="0" marR="0" rtl="0" algn="ctr">
              <a:lnSpc>
                <a:spcPct val="80000"/>
              </a:lnSpc>
              <a:spcBef>
                <a:spcPts val="153"/>
              </a:spcBef>
              <a:spcAft>
                <a:spcPts val="0"/>
              </a:spcAft>
              <a:buClr>
                <a:srgbClr val="0D2D6A"/>
              </a:buClr>
              <a:buSzPts val="765"/>
              <a:buFont typeface="Arial"/>
              <a:buNone/>
            </a:pPr>
            <a:r>
              <a:rPr b="0" i="0" lang="en-US" sz="765" u="none" cap="none" strike="noStrike">
                <a:solidFill>
                  <a:srgbClr val="090909"/>
                </a:solidFill>
                <a:latin typeface="Calibri"/>
                <a:ea typeface="Calibri"/>
                <a:cs typeface="Calibri"/>
                <a:sym typeface="Calibri"/>
              </a:rPr>
              <a:t>Data Scientist </a:t>
            </a:r>
            <a:endParaRPr/>
          </a:p>
          <a:p>
            <a:pPr indent="0" lvl="0" marL="0" marR="0" rtl="0" algn="ctr">
              <a:lnSpc>
                <a:spcPct val="80000"/>
              </a:lnSpc>
              <a:spcBef>
                <a:spcPts val="153"/>
              </a:spcBef>
              <a:spcAft>
                <a:spcPts val="0"/>
              </a:spcAft>
              <a:buClr>
                <a:srgbClr val="0D2D6A"/>
              </a:buClr>
              <a:buSzPts val="765"/>
              <a:buFont typeface="Arial"/>
              <a:buNone/>
            </a:pPr>
            <a:r>
              <a:rPr b="0" i="0" lang="en-US" sz="765" u="none" cap="none" strike="noStrike">
                <a:solidFill>
                  <a:srgbClr val="090909"/>
                </a:solidFill>
                <a:latin typeface="Calibri"/>
                <a:ea typeface="Calibri"/>
                <a:cs typeface="Calibri"/>
                <a:sym typeface="Calibri"/>
              </a:rPr>
              <a:t>&amp; Biostatistician</a:t>
            </a:r>
            <a:endParaRPr b="1" i="0" sz="765" u="none" cap="none" strike="noStrike">
              <a:solidFill>
                <a:srgbClr val="090909"/>
              </a:solidFill>
              <a:latin typeface="Calibri"/>
              <a:ea typeface="Calibri"/>
              <a:cs typeface="Calibri"/>
              <a:sym typeface="Calibri"/>
            </a:endParaRPr>
          </a:p>
        </p:txBody>
      </p:sp>
      <p:pic>
        <p:nvPicPr>
          <p:cNvPr id="445" name="Google Shape;445;p59"/>
          <p:cNvPicPr preferRelativeResize="0"/>
          <p:nvPr>
            <p:ph idx="3" type="pic"/>
          </p:nvPr>
        </p:nvPicPr>
        <p:blipFill rotWithShape="1">
          <a:blip r:embed="rId3">
            <a:alphaModFix/>
          </a:blip>
          <a:srcRect b="20900" l="14493" r="10448" t="4081"/>
          <a:stretch/>
        </p:blipFill>
        <p:spPr>
          <a:xfrm>
            <a:off x="444617" y="1201429"/>
            <a:ext cx="1095000" cy="1094400"/>
          </a:xfrm>
          <a:prstGeom prst="ellipse">
            <a:avLst/>
          </a:prstGeom>
          <a:noFill/>
          <a:ln>
            <a:noFill/>
          </a:ln>
        </p:spPr>
      </p:pic>
      <p:pic>
        <p:nvPicPr>
          <p:cNvPr id="446" name="Google Shape;446;p59"/>
          <p:cNvPicPr preferRelativeResize="0"/>
          <p:nvPr>
            <p:ph idx="2" type="pic"/>
          </p:nvPr>
        </p:nvPicPr>
        <p:blipFill rotWithShape="1">
          <a:blip r:embed="rId4">
            <a:alphaModFix/>
          </a:blip>
          <a:srcRect b="45503" l="23140" r="24598" t="2236"/>
          <a:stretch/>
        </p:blipFill>
        <p:spPr>
          <a:xfrm>
            <a:off x="2487316" y="1201644"/>
            <a:ext cx="1090500" cy="1090500"/>
          </a:xfrm>
          <a:prstGeom prst="ellipse">
            <a:avLst/>
          </a:prstGeom>
          <a:noFill/>
          <a:ln>
            <a:noFill/>
          </a:ln>
        </p:spPr>
      </p:pic>
      <p:pic>
        <p:nvPicPr>
          <p:cNvPr id="447" name="Google Shape;447;p59"/>
          <p:cNvPicPr preferRelativeResize="0"/>
          <p:nvPr>
            <p:ph idx="4" type="pic"/>
          </p:nvPr>
        </p:nvPicPr>
        <p:blipFill rotWithShape="1">
          <a:blip r:embed="rId5">
            <a:alphaModFix/>
          </a:blip>
          <a:srcRect b="0" l="2847" r="2857" t="1088"/>
          <a:stretch/>
        </p:blipFill>
        <p:spPr>
          <a:xfrm>
            <a:off x="4525648" y="1201644"/>
            <a:ext cx="1090500" cy="1090500"/>
          </a:xfrm>
          <a:prstGeom prst="ellipse">
            <a:avLst/>
          </a:prstGeom>
          <a:noFill/>
          <a:ln>
            <a:noFill/>
          </a:ln>
        </p:spPr>
      </p:pic>
      <p:pic>
        <p:nvPicPr>
          <p:cNvPr id="448" name="Google Shape;448;p59"/>
          <p:cNvPicPr preferRelativeResize="0"/>
          <p:nvPr>
            <p:ph idx="6" type="pic"/>
          </p:nvPr>
        </p:nvPicPr>
        <p:blipFill rotWithShape="1">
          <a:blip r:embed="rId6">
            <a:alphaModFix/>
          </a:blip>
          <a:srcRect b="11046" l="9481" r="11046" t="9481"/>
          <a:stretch/>
        </p:blipFill>
        <p:spPr>
          <a:xfrm>
            <a:off x="6605010" y="1201429"/>
            <a:ext cx="1097100" cy="1097100"/>
          </a:xfrm>
          <a:prstGeom prst="ellipse">
            <a:avLst/>
          </a:prstGeom>
          <a:noFill/>
          <a:ln>
            <a:noFill/>
          </a:ln>
        </p:spPr>
      </p:pic>
      <p:pic>
        <p:nvPicPr>
          <p:cNvPr id="449" name="Google Shape;449;p59"/>
          <p:cNvPicPr preferRelativeResize="0"/>
          <p:nvPr>
            <p:ph idx="7" type="pic"/>
          </p:nvPr>
        </p:nvPicPr>
        <p:blipFill rotWithShape="1">
          <a:blip r:embed="rId7">
            <a:alphaModFix/>
          </a:blip>
          <a:srcRect b="21677" l="10378" r="10992" t="-306"/>
          <a:stretch/>
        </p:blipFill>
        <p:spPr>
          <a:xfrm>
            <a:off x="1473430" y="2458704"/>
            <a:ext cx="1090500" cy="1090500"/>
          </a:xfrm>
          <a:prstGeom prst="ellipse">
            <a:avLst/>
          </a:prstGeom>
          <a:noFill/>
          <a:ln>
            <a:noFill/>
          </a:ln>
        </p:spPr>
      </p:pic>
      <p:pic>
        <p:nvPicPr>
          <p:cNvPr id="450" name="Google Shape;450;p59"/>
          <p:cNvPicPr preferRelativeResize="0"/>
          <p:nvPr>
            <p:ph idx="8" type="pic"/>
          </p:nvPr>
        </p:nvPicPr>
        <p:blipFill rotWithShape="1">
          <a:blip r:embed="rId8">
            <a:alphaModFix/>
          </a:blip>
          <a:srcRect b="14486" l="5972" r="8578" t="0"/>
          <a:stretch/>
        </p:blipFill>
        <p:spPr>
          <a:xfrm>
            <a:off x="5600786" y="2458178"/>
            <a:ext cx="1097100" cy="1097100"/>
          </a:xfrm>
          <a:prstGeom prst="ellipse">
            <a:avLst/>
          </a:prstGeom>
          <a:noFill/>
          <a:ln>
            <a:noFill/>
          </a:ln>
        </p:spPr>
      </p:pic>
      <p:sp>
        <p:nvSpPr>
          <p:cNvPr id="451" name="Google Shape;451;p59"/>
          <p:cNvSpPr txBox="1"/>
          <p:nvPr>
            <p:ph idx="4294967295" type="body"/>
          </p:nvPr>
        </p:nvSpPr>
        <p:spPr>
          <a:xfrm>
            <a:off x="53157" y="2374267"/>
            <a:ext cx="1875099" cy="457199"/>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rgbClr val="0D2D6A"/>
              </a:buClr>
              <a:buSzPts val="892"/>
              <a:buFont typeface="Arial"/>
              <a:buNone/>
            </a:pPr>
            <a:r>
              <a:rPr b="0" i="0" lang="en-US" sz="892" u="none" cap="none" strike="noStrike">
                <a:solidFill>
                  <a:srgbClr val="090909"/>
                </a:solidFill>
                <a:latin typeface="Calibri"/>
                <a:ea typeface="Calibri"/>
                <a:cs typeface="Calibri"/>
                <a:sym typeface="Calibri"/>
              </a:rPr>
              <a:t>Graham Dodge</a:t>
            </a:r>
            <a:endParaRPr/>
          </a:p>
          <a:p>
            <a:pPr indent="0" lvl="0" marL="0" marR="0" rtl="0" algn="ctr">
              <a:lnSpc>
                <a:spcPct val="80000"/>
              </a:lnSpc>
              <a:spcBef>
                <a:spcPts val="153"/>
              </a:spcBef>
              <a:spcAft>
                <a:spcPts val="0"/>
              </a:spcAft>
              <a:buClr>
                <a:srgbClr val="0D2D6A"/>
              </a:buClr>
              <a:buSzPts val="765"/>
              <a:buFont typeface="Arial"/>
              <a:buNone/>
            </a:pPr>
            <a:r>
              <a:rPr b="0" i="0" lang="en-US" sz="765" u="none" cap="none" strike="noStrike">
                <a:solidFill>
                  <a:srgbClr val="090909"/>
                </a:solidFill>
                <a:latin typeface="Calibri"/>
                <a:ea typeface="Calibri"/>
                <a:cs typeface="Calibri"/>
                <a:sym typeface="Calibri"/>
              </a:rPr>
              <a:t>Chief Executive Officer</a:t>
            </a:r>
            <a:endParaRPr/>
          </a:p>
          <a:p>
            <a:pPr indent="0" lvl="0" marL="0" marR="0" rtl="0" algn="ctr">
              <a:lnSpc>
                <a:spcPct val="80000"/>
              </a:lnSpc>
              <a:spcBef>
                <a:spcPts val="153"/>
              </a:spcBef>
              <a:spcAft>
                <a:spcPts val="0"/>
              </a:spcAft>
              <a:buClr>
                <a:srgbClr val="0D2D6A"/>
              </a:buClr>
              <a:buSzPts val="765"/>
              <a:buFont typeface="Arial"/>
              <a:buNone/>
            </a:pPr>
            <a:r>
              <a:rPr b="1" i="0" lang="en-US" sz="765" u="none" cap="none" strike="noStrike">
                <a:solidFill>
                  <a:srgbClr val="090909"/>
                </a:solidFill>
                <a:latin typeface="Calibri"/>
                <a:ea typeface="Calibri"/>
                <a:cs typeface="Calibri"/>
                <a:sym typeface="Calibri"/>
              </a:rPr>
              <a:t>Co-Founder</a:t>
            </a:r>
            <a:endParaRPr/>
          </a:p>
        </p:txBody>
      </p:sp>
      <p:sp>
        <p:nvSpPr>
          <p:cNvPr id="452" name="Google Shape;452;p59"/>
          <p:cNvSpPr txBox="1"/>
          <p:nvPr>
            <p:ph idx="4294967295" type="body"/>
          </p:nvPr>
        </p:nvSpPr>
        <p:spPr>
          <a:xfrm>
            <a:off x="4155532" y="4809383"/>
            <a:ext cx="1875000" cy="457200"/>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rgbClr val="0D2D6A"/>
              </a:buClr>
              <a:buSzPts val="892"/>
              <a:buFont typeface="Arial"/>
              <a:buNone/>
            </a:pPr>
            <a:r>
              <a:rPr b="0" i="0" lang="en-US" sz="892" u="none" cap="none" strike="noStrike">
                <a:solidFill>
                  <a:srgbClr val="090909"/>
                </a:solidFill>
                <a:latin typeface="Calibri"/>
                <a:ea typeface="Calibri"/>
                <a:cs typeface="Calibri"/>
                <a:sym typeface="Calibri"/>
              </a:rPr>
              <a:t>Ebele Mogo, DrPH</a:t>
            </a:r>
            <a:endParaRPr b="0" i="0" sz="892" u="none" cap="none" strike="noStrike">
              <a:solidFill>
                <a:srgbClr val="090909"/>
              </a:solidFill>
              <a:latin typeface="Calibri"/>
              <a:ea typeface="Calibri"/>
              <a:cs typeface="Calibri"/>
              <a:sym typeface="Calibri"/>
            </a:endParaRPr>
          </a:p>
          <a:p>
            <a:pPr indent="0" lvl="0" marL="0" marR="0" rtl="0" algn="ctr">
              <a:lnSpc>
                <a:spcPct val="80000"/>
              </a:lnSpc>
              <a:spcBef>
                <a:spcPts val="153"/>
              </a:spcBef>
              <a:spcAft>
                <a:spcPts val="0"/>
              </a:spcAft>
              <a:buClr>
                <a:srgbClr val="0D2D6A"/>
              </a:buClr>
              <a:buSzPts val="765"/>
              <a:buFont typeface="Arial"/>
              <a:buNone/>
            </a:pPr>
            <a:r>
              <a:rPr b="0" i="0" lang="en-US" sz="765" u="none" cap="none" strike="noStrike">
                <a:solidFill>
                  <a:srgbClr val="090909"/>
                </a:solidFill>
                <a:latin typeface="Calibri"/>
                <a:ea typeface="Calibri"/>
                <a:cs typeface="Calibri"/>
                <a:sym typeface="Calibri"/>
              </a:rPr>
              <a:t>Epidemiologist</a:t>
            </a:r>
            <a:r>
              <a:rPr lang="en-US" sz="765">
                <a:solidFill>
                  <a:srgbClr val="090909"/>
                </a:solidFill>
                <a:latin typeface="Calibri"/>
                <a:ea typeface="Calibri"/>
                <a:cs typeface="Calibri"/>
                <a:sym typeface="Calibri"/>
              </a:rPr>
              <a:t> &amp; Researcher</a:t>
            </a:r>
            <a:endParaRPr b="1" i="0" sz="765" u="none" cap="none" strike="noStrike">
              <a:solidFill>
                <a:srgbClr val="090909"/>
              </a:solidFill>
              <a:latin typeface="Calibri"/>
              <a:ea typeface="Calibri"/>
              <a:cs typeface="Calibri"/>
              <a:sym typeface="Calibri"/>
            </a:endParaRPr>
          </a:p>
        </p:txBody>
      </p:sp>
      <p:sp>
        <p:nvSpPr>
          <p:cNvPr id="453" name="Google Shape;453;p59"/>
          <p:cNvSpPr txBox="1"/>
          <p:nvPr>
            <p:ph idx="4294967295" type="body"/>
          </p:nvPr>
        </p:nvSpPr>
        <p:spPr>
          <a:xfrm>
            <a:off x="5786450" y="4803275"/>
            <a:ext cx="2734200" cy="457200"/>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rgbClr val="0D2D6A"/>
              </a:buClr>
              <a:buSzPts val="892"/>
              <a:buFont typeface="Arial"/>
              <a:buNone/>
            </a:pPr>
            <a:r>
              <a:rPr b="0" i="0" lang="en-US" sz="892" u="none" cap="none" strike="noStrike">
                <a:solidFill>
                  <a:srgbClr val="090909"/>
                </a:solidFill>
                <a:latin typeface="Calibri"/>
                <a:ea typeface="Calibri"/>
                <a:cs typeface="Calibri"/>
                <a:sym typeface="Calibri"/>
              </a:rPr>
              <a:t>David Switzer</a:t>
            </a:r>
            <a:endParaRPr/>
          </a:p>
          <a:p>
            <a:pPr indent="0" lvl="0" marL="0" marR="0" rtl="0" algn="ctr">
              <a:lnSpc>
                <a:spcPct val="80000"/>
              </a:lnSpc>
              <a:spcBef>
                <a:spcPts val="153"/>
              </a:spcBef>
              <a:spcAft>
                <a:spcPts val="0"/>
              </a:spcAft>
              <a:buClr>
                <a:srgbClr val="0D2D6A"/>
              </a:buClr>
              <a:buSzPts val="765"/>
              <a:buFont typeface="Arial"/>
              <a:buNone/>
            </a:pPr>
            <a:r>
              <a:rPr b="0" i="0" lang="en-US" sz="765" u="none" cap="none" strike="noStrike">
                <a:solidFill>
                  <a:srgbClr val="090909"/>
                </a:solidFill>
                <a:latin typeface="Calibri"/>
                <a:ea typeface="Calibri"/>
                <a:cs typeface="Calibri"/>
                <a:sym typeface="Calibri"/>
              </a:rPr>
              <a:t>Account Management</a:t>
            </a:r>
            <a:r>
              <a:rPr lang="en-US" sz="765">
                <a:solidFill>
                  <a:srgbClr val="090909"/>
                </a:solidFill>
                <a:latin typeface="Calibri"/>
                <a:ea typeface="Calibri"/>
                <a:cs typeface="Calibri"/>
                <a:sym typeface="Calibri"/>
              </a:rPr>
              <a:t> &amp; </a:t>
            </a:r>
            <a:r>
              <a:rPr b="0" i="0" lang="en-US" sz="765" u="none" cap="none" strike="noStrike">
                <a:solidFill>
                  <a:srgbClr val="090909"/>
                </a:solidFill>
                <a:latin typeface="Calibri"/>
                <a:ea typeface="Calibri"/>
                <a:cs typeface="Calibri"/>
                <a:sym typeface="Calibri"/>
              </a:rPr>
              <a:t>Media Relations</a:t>
            </a:r>
            <a:endParaRPr b="1" i="0" sz="765" u="none" cap="none" strike="noStrike">
              <a:solidFill>
                <a:srgbClr val="090909"/>
              </a:solidFill>
              <a:latin typeface="Calibri"/>
              <a:ea typeface="Calibri"/>
              <a:cs typeface="Calibri"/>
              <a:sym typeface="Calibri"/>
            </a:endParaRPr>
          </a:p>
        </p:txBody>
      </p:sp>
      <p:pic>
        <p:nvPicPr>
          <p:cNvPr id="454" name="Google Shape;454;p59"/>
          <p:cNvPicPr preferRelativeResize="0"/>
          <p:nvPr>
            <p:ph idx="8" type="pic"/>
          </p:nvPr>
        </p:nvPicPr>
        <p:blipFill rotWithShape="1">
          <a:blip r:embed="rId9">
            <a:alphaModFix/>
          </a:blip>
          <a:srcRect b="28302" l="18675" r="19011" t="9384"/>
          <a:stretch/>
        </p:blipFill>
        <p:spPr>
          <a:xfrm>
            <a:off x="6608246" y="3655121"/>
            <a:ext cx="1097100" cy="1097100"/>
          </a:xfrm>
          <a:prstGeom prst="ellipse">
            <a:avLst/>
          </a:prstGeom>
          <a:noFill/>
          <a:ln>
            <a:noFill/>
          </a:ln>
        </p:spPr>
      </p:pic>
      <p:pic>
        <p:nvPicPr>
          <p:cNvPr id="455" name="Google Shape;455;p59"/>
          <p:cNvPicPr preferRelativeResize="0"/>
          <p:nvPr/>
        </p:nvPicPr>
        <p:blipFill rotWithShape="1">
          <a:blip r:embed="rId10">
            <a:alphaModFix/>
          </a:blip>
          <a:srcRect b="0" l="0" r="0" t="0"/>
          <a:stretch/>
        </p:blipFill>
        <p:spPr>
          <a:xfrm>
            <a:off x="947747" y="596505"/>
            <a:ext cx="1805822" cy="399326"/>
          </a:xfrm>
          <a:prstGeom prst="rect">
            <a:avLst/>
          </a:prstGeom>
          <a:noFill/>
          <a:ln>
            <a:noFill/>
          </a:ln>
        </p:spPr>
      </p:pic>
      <p:pic>
        <p:nvPicPr>
          <p:cNvPr id="456" name="Google Shape;456;p59"/>
          <p:cNvPicPr preferRelativeResize="0"/>
          <p:nvPr/>
        </p:nvPicPr>
        <p:blipFill rotWithShape="1">
          <a:blip r:embed="rId11">
            <a:alphaModFix/>
          </a:blip>
          <a:srcRect b="0" l="0" r="0" t="0"/>
          <a:stretch/>
        </p:blipFill>
        <p:spPr>
          <a:xfrm>
            <a:off x="6926475" y="571747"/>
            <a:ext cx="546477" cy="480774"/>
          </a:xfrm>
          <a:prstGeom prst="rect">
            <a:avLst/>
          </a:prstGeom>
          <a:noFill/>
          <a:ln>
            <a:noFill/>
          </a:ln>
        </p:spPr>
      </p:pic>
      <p:pic>
        <p:nvPicPr>
          <p:cNvPr id="457" name="Google Shape;457;p59"/>
          <p:cNvPicPr preferRelativeResize="0"/>
          <p:nvPr/>
        </p:nvPicPr>
        <p:blipFill rotWithShape="1">
          <a:blip r:embed="rId12">
            <a:alphaModFix/>
          </a:blip>
          <a:srcRect b="0" l="0" r="0" t="0"/>
          <a:stretch/>
        </p:blipFill>
        <p:spPr>
          <a:xfrm>
            <a:off x="2947744" y="643062"/>
            <a:ext cx="1283983" cy="244063"/>
          </a:xfrm>
          <a:prstGeom prst="rect">
            <a:avLst/>
          </a:prstGeom>
          <a:noFill/>
          <a:ln>
            <a:noFill/>
          </a:ln>
        </p:spPr>
      </p:pic>
      <p:pic>
        <p:nvPicPr>
          <p:cNvPr id="458" name="Google Shape;458;p59"/>
          <p:cNvPicPr preferRelativeResize="0"/>
          <p:nvPr/>
        </p:nvPicPr>
        <p:blipFill rotWithShape="1">
          <a:blip r:embed="rId13">
            <a:alphaModFix/>
          </a:blip>
          <a:srcRect b="0" l="0" r="0" t="0"/>
          <a:stretch/>
        </p:blipFill>
        <p:spPr>
          <a:xfrm>
            <a:off x="203613" y="572284"/>
            <a:ext cx="583322" cy="439315"/>
          </a:xfrm>
          <a:prstGeom prst="rect">
            <a:avLst/>
          </a:prstGeom>
          <a:noFill/>
          <a:ln>
            <a:noFill/>
          </a:ln>
        </p:spPr>
      </p:pic>
      <p:pic>
        <p:nvPicPr>
          <p:cNvPr id="459" name="Google Shape;459;p59"/>
          <p:cNvPicPr preferRelativeResize="0"/>
          <p:nvPr/>
        </p:nvPicPr>
        <p:blipFill rotWithShape="1">
          <a:blip r:embed="rId14">
            <a:alphaModFix/>
          </a:blip>
          <a:srcRect b="0" l="0" r="0" t="0"/>
          <a:stretch/>
        </p:blipFill>
        <p:spPr>
          <a:xfrm>
            <a:off x="4525061" y="3655128"/>
            <a:ext cx="1102500" cy="1102500"/>
          </a:xfrm>
          <a:prstGeom prst="ellipse">
            <a:avLst/>
          </a:prstGeom>
          <a:noFill/>
          <a:ln>
            <a:noFill/>
          </a:ln>
        </p:spPr>
      </p:pic>
      <p:sp>
        <p:nvSpPr>
          <p:cNvPr id="460" name="Google Shape;460;p59"/>
          <p:cNvSpPr txBox="1"/>
          <p:nvPr/>
        </p:nvSpPr>
        <p:spPr>
          <a:xfrm flipH="1" rot="10800000">
            <a:off x="10511" y="-11002"/>
            <a:ext cx="9143999" cy="488521"/>
          </a:xfrm>
          <a:prstGeom prst="rect">
            <a:avLst/>
          </a:prstGeom>
          <a:solidFill>
            <a:srgbClr val="04A9E6"/>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878489"/>
              </a:buClr>
              <a:buSzPts val="800"/>
              <a:buFont typeface="Arial"/>
              <a:buNone/>
            </a:pPr>
            <a:r>
              <a:t/>
            </a:r>
            <a:endParaRPr sz="800">
              <a:solidFill>
                <a:srgbClr val="FFFFFF"/>
              </a:solidFill>
              <a:latin typeface="Arial"/>
              <a:ea typeface="Arial"/>
              <a:cs typeface="Arial"/>
              <a:sym typeface="Arial"/>
            </a:endParaRPr>
          </a:p>
        </p:txBody>
      </p:sp>
      <p:pic>
        <p:nvPicPr>
          <p:cNvPr id="461" name="Google Shape;461;p59"/>
          <p:cNvPicPr preferRelativeResize="0"/>
          <p:nvPr/>
        </p:nvPicPr>
        <p:blipFill rotWithShape="1">
          <a:blip r:embed="rId15">
            <a:alphaModFix/>
          </a:blip>
          <a:srcRect b="0" l="0" r="0" t="0"/>
          <a:stretch/>
        </p:blipFill>
        <p:spPr>
          <a:xfrm>
            <a:off x="4465911" y="566128"/>
            <a:ext cx="466224" cy="466224"/>
          </a:xfrm>
          <a:prstGeom prst="rect">
            <a:avLst/>
          </a:prstGeom>
          <a:noFill/>
          <a:ln>
            <a:noFill/>
          </a:ln>
        </p:spPr>
      </p:pic>
      <p:pic>
        <p:nvPicPr>
          <p:cNvPr descr="sickweather-logo-footer-white.png" id="462" name="Google Shape;462;p59"/>
          <p:cNvPicPr preferRelativeResize="0"/>
          <p:nvPr/>
        </p:nvPicPr>
        <p:blipFill rotWithShape="1">
          <a:blip r:embed="rId16">
            <a:alphaModFix/>
          </a:blip>
          <a:srcRect b="0" l="0" r="0" t="0"/>
          <a:stretch/>
        </p:blipFill>
        <p:spPr>
          <a:xfrm>
            <a:off x="189801" y="107782"/>
            <a:ext cx="1633728" cy="271272"/>
          </a:xfrm>
          <a:prstGeom prst="rect">
            <a:avLst/>
          </a:prstGeom>
          <a:noFill/>
          <a:ln>
            <a:noFill/>
          </a:ln>
        </p:spPr>
      </p:pic>
      <p:pic>
        <p:nvPicPr>
          <p:cNvPr descr="mage result for ims health logo png" id="463" name="Google Shape;463;p59"/>
          <p:cNvPicPr preferRelativeResize="0"/>
          <p:nvPr/>
        </p:nvPicPr>
        <p:blipFill rotWithShape="1">
          <a:blip r:embed="rId17">
            <a:alphaModFix/>
          </a:blip>
          <a:srcRect b="0" l="0" r="0" t="0"/>
          <a:stretch/>
        </p:blipFill>
        <p:spPr>
          <a:xfrm>
            <a:off x="5145409" y="8963"/>
            <a:ext cx="1613951" cy="1458885"/>
          </a:xfrm>
          <a:prstGeom prst="rect">
            <a:avLst/>
          </a:prstGeom>
          <a:noFill/>
          <a:ln>
            <a:noFill/>
          </a:ln>
        </p:spPr>
      </p:pic>
      <p:sp>
        <p:nvSpPr>
          <p:cNvPr id="464" name="Google Shape;464;p59"/>
          <p:cNvSpPr txBox="1"/>
          <p:nvPr/>
        </p:nvSpPr>
        <p:spPr>
          <a:xfrm>
            <a:off x="3972560" y="76252"/>
            <a:ext cx="5069840" cy="338554"/>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lang="en-US" sz="1600">
                <a:solidFill>
                  <a:schemeClr val="lt2"/>
                </a:solidFill>
                <a:latin typeface="Raleway Medium"/>
                <a:ea typeface="Raleway Medium"/>
                <a:cs typeface="Raleway Medium"/>
                <a:sym typeface="Raleway Medium"/>
              </a:rPr>
              <a:t>TEAM</a:t>
            </a:r>
            <a:endParaRPr/>
          </a:p>
        </p:txBody>
      </p:sp>
      <p:sp>
        <p:nvSpPr>
          <p:cNvPr id="465" name="Google Shape;465;p59"/>
          <p:cNvSpPr txBox="1"/>
          <p:nvPr>
            <p:ph idx="4294967295" type="body"/>
          </p:nvPr>
        </p:nvSpPr>
        <p:spPr>
          <a:xfrm>
            <a:off x="2101984" y="4802963"/>
            <a:ext cx="1875099" cy="457199"/>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rgbClr val="0D2D6A"/>
              </a:buClr>
              <a:buSzPts val="892"/>
              <a:buFont typeface="Arial"/>
              <a:buNone/>
            </a:pPr>
            <a:r>
              <a:rPr b="0" i="0" lang="en-US" sz="892" u="none" cap="none" strike="noStrike">
                <a:solidFill>
                  <a:srgbClr val="090909"/>
                </a:solidFill>
                <a:latin typeface="Calibri"/>
                <a:ea typeface="Calibri"/>
                <a:cs typeface="Calibri"/>
                <a:sym typeface="Calibri"/>
              </a:rPr>
              <a:t>Kaitlin Brennan</a:t>
            </a:r>
            <a:endParaRPr/>
          </a:p>
          <a:p>
            <a:pPr indent="0" lvl="0" marL="0" marR="0" rtl="0" algn="ctr">
              <a:lnSpc>
                <a:spcPct val="80000"/>
              </a:lnSpc>
              <a:spcBef>
                <a:spcPts val="153"/>
              </a:spcBef>
              <a:spcAft>
                <a:spcPts val="0"/>
              </a:spcAft>
              <a:buClr>
                <a:srgbClr val="0D2D6A"/>
              </a:buClr>
              <a:buSzPts val="765"/>
              <a:buFont typeface="Arial"/>
              <a:buNone/>
            </a:pPr>
            <a:r>
              <a:rPr b="0" i="0" lang="en-US" sz="765" u="none" cap="none" strike="noStrike">
                <a:solidFill>
                  <a:srgbClr val="090909"/>
                </a:solidFill>
                <a:latin typeface="Calibri"/>
                <a:ea typeface="Calibri"/>
                <a:cs typeface="Calibri"/>
                <a:sym typeface="Calibri"/>
              </a:rPr>
              <a:t>Marketing Manager</a:t>
            </a:r>
            <a:endParaRPr/>
          </a:p>
          <a:p>
            <a:pPr indent="0" lvl="0" marL="0" marR="0" rtl="0" algn="ctr">
              <a:lnSpc>
                <a:spcPct val="80000"/>
              </a:lnSpc>
              <a:spcBef>
                <a:spcPts val="153"/>
              </a:spcBef>
              <a:spcAft>
                <a:spcPts val="0"/>
              </a:spcAft>
              <a:buClr>
                <a:srgbClr val="0D2D6A"/>
              </a:buClr>
              <a:buSzPts val="765"/>
              <a:buFont typeface="Arial"/>
              <a:buNone/>
            </a:pPr>
            <a:r>
              <a:rPr b="1" i="0" lang="en-US" sz="765" u="none" cap="none" strike="noStrike">
                <a:solidFill>
                  <a:srgbClr val="090909"/>
                </a:solidFill>
                <a:latin typeface="Calibri"/>
                <a:ea typeface="Calibri"/>
                <a:cs typeface="Calibri"/>
                <a:sym typeface="Calibri"/>
              </a:rPr>
              <a:t> </a:t>
            </a:r>
            <a:endParaRPr/>
          </a:p>
        </p:txBody>
      </p:sp>
      <p:pic>
        <p:nvPicPr>
          <p:cNvPr id="466" name="Google Shape;466;p59"/>
          <p:cNvPicPr preferRelativeResize="0"/>
          <p:nvPr>
            <p:ph idx="7" type="pic"/>
          </p:nvPr>
        </p:nvPicPr>
        <p:blipFill rotWithShape="1">
          <a:blip r:embed="rId18">
            <a:alphaModFix/>
          </a:blip>
          <a:srcRect b="15067" l="5936" r="9130" t="0"/>
          <a:stretch/>
        </p:blipFill>
        <p:spPr>
          <a:xfrm>
            <a:off x="2487316" y="3655114"/>
            <a:ext cx="1090500" cy="1090500"/>
          </a:xfrm>
          <a:prstGeom prst="ellipse">
            <a:avLst/>
          </a:prstGeom>
          <a:noFill/>
          <a:ln>
            <a:noFill/>
          </a:ln>
        </p:spPr>
      </p:pic>
      <p:pic>
        <p:nvPicPr>
          <p:cNvPr id="467" name="Google Shape;467;p59"/>
          <p:cNvPicPr preferRelativeResize="0"/>
          <p:nvPr/>
        </p:nvPicPr>
        <p:blipFill>
          <a:blip r:embed="rId19">
            <a:alphaModFix/>
          </a:blip>
          <a:stretch>
            <a:fillRect/>
          </a:stretch>
        </p:blipFill>
        <p:spPr>
          <a:xfrm>
            <a:off x="3541750" y="2467900"/>
            <a:ext cx="1081200" cy="1081200"/>
          </a:xfrm>
          <a:prstGeom prst="ellipse">
            <a:avLst/>
          </a:prstGeom>
          <a:noFill/>
          <a:ln>
            <a:noFill/>
          </a:ln>
        </p:spPr>
      </p:pic>
      <p:sp>
        <p:nvSpPr>
          <p:cNvPr id="468" name="Google Shape;468;p59"/>
          <p:cNvSpPr txBox="1"/>
          <p:nvPr>
            <p:ph idx="4294967295" type="body"/>
          </p:nvPr>
        </p:nvSpPr>
        <p:spPr>
          <a:xfrm>
            <a:off x="3144860" y="3591939"/>
            <a:ext cx="1875000" cy="457200"/>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rgbClr val="0D2D6A"/>
              </a:buClr>
              <a:buSzPts val="892"/>
              <a:buFont typeface="Arial"/>
              <a:buNone/>
            </a:pPr>
            <a:r>
              <a:rPr lang="en-US" sz="892">
                <a:solidFill>
                  <a:srgbClr val="090909"/>
                </a:solidFill>
                <a:latin typeface="Calibri"/>
                <a:ea typeface="Calibri"/>
                <a:cs typeface="Calibri"/>
                <a:sym typeface="Calibri"/>
              </a:rPr>
              <a:t>Bogdan Rau, MPH</a:t>
            </a:r>
            <a:endParaRPr/>
          </a:p>
          <a:p>
            <a:pPr indent="0" lvl="0" marL="0" marR="0" rtl="0" algn="ctr">
              <a:lnSpc>
                <a:spcPct val="80000"/>
              </a:lnSpc>
              <a:spcBef>
                <a:spcPts val="153"/>
              </a:spcBef>
              <a:spcAft>
                <a:spcPts val="0"/>
              </a:spcAft>
              <a:buClr>
                <a:srgbClr val="0D2D6A"/>
              </a:buClr>
              <a:buSzPts val="765"/>
              <a:buFont typeface="Arial"/>
              <a:buNone/>
            </a:pPr>
            <a:r>
              <a:rPr lang="en-US" sz="765">
                <a:solidFill>
                  <a:srgbClr val="090909"/>
                </a:solidFill>
                <a:latin typeface="Calibri"/>
                <a:ea typeface="Calibri"/>
                <a:cs typeface="Calibri"/>
                <a:sym typeface="Calibri"/>
              </a:rPr>
              <a:t>Lead</a:t>
            </a:r>
            <a:r>
              <a:rPr b="0" i="0" lang="en-US" sz="765" u="none" cap="none" strike="noStrike">
                <a:solidFill>
                  <a:srgbClr val="090909"/>
                </a:solidFill>
                <a:latin typeface="Calibri"/>
                <a:ea typeface="Calibri"/>
                <a:cs typeface="Calibri"/>
                <a:sym typeface="Calibri"/>
              </a:rPr>
              <a:t> Data Scientist </a:t>
            </a:r>
            <a:endParaRPr/>
          </a:p>
          <a:p>
            <a:pPr indent="0" lvl="0" marL="0" marR="0" rtl="0" algn="ctr">
              <a:lnSpc>
                <a:spcPct val="80000"/>
              </a:lnSpc>
              <a:spcBef>
                <a:spcPts val="153"/>
              </a:spcBef>
              <a:spcAft>
                <a:spcPts val="0"/>
              </a:spcAft>
              <a:buClr>
                <a:srgbClr val="0D2D6A"/>
              </a:buClr>
              <a:buSzPts val="765"/>
              <a:buFont typeface="Arial"/>
              <a:buNone/>
            </a:pPr>
            <a:r>
              <a:rPr b="0" i="0" lang="en-US" sz="765" u="none" cap="none" strike="noStrike">
                <a:solidFill>
                  <a:srgbClr val="090909"/>
                </a:solidFill>
                <a:latin typeface="Calibri"/>
                <a:ea typeface="Calibri"/>
                <a:cs typeface="Calibri"/>
                <a:sym typeface="Calibri"/>
              </a:rPr>
              <a:t>&amp; </a:t>
            </a:r>
            <a:r>
              <a:rPr lang="en-US" sz="765">
                <a:solidFill>
                  <a:srgbClr val="090909"/>
                </a:solidFill>
                <a:latin typeface="Calibri"/>
                <a:ea typeface="Calibri"/>
                <a:cs typeface="Calibri"/>
                <a:sym typeface="Calibri"/>
              </a:rPr>
              <a:t>Epidemiologist</a:t>
            </a:r>
            <a:endParaRPr b="1" i="0" sz="765" u="none" cap="none" strike="noStrike">
              <a:solidFill>
                <a:srgbClr val="090909"/>
              </a:solidFill>
              <a:latin typeface="Calibri"/>
              <a:ea typeface="Calibri"/>
              <a:cs typeface="Calibri"/>
              <a:sym typeface="Calibri"/>
            </a:endParaRPr>
          </a:p>
        </p:txBody>
      </p:sp>
      <p:pic>
        <p:nvPicPr>
          <p:cNvPr id="469" name="Google Shape;469;p59"/>
          <p:cNvPicPr preferRelativeResize="0"/>
          <p:nvPr/>
        </p:nvPicPr>
        <p:blipFill>
          <a:blip r:embed="rId20">
            <a:alphaModFix/>
          </a:blip>
          <a:stretch>
            <a:fillRect/>
          </a:stretch>
        </p:blipFill>
        <p:spPr>
          <a:xfrm>
            <a:off x="7702100" y="538750"/>
            <a:ext cx="1328085" cy="399325"/>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4" name="Shape 474"/>
        <p:cNvGrpSpPr/>
        <p:nvPr/>
      </p:nvGrpSpPr>
      <p:grpSpPr>
        <a:xfrm>
          <a:off x="0" y="0"/>
          <a:ext cx="0" cy="0"/>
          <a:chOff x="0" y="0"/>
          <a:chExt cx="0" cy="0"/>
        </a:xfrm>
      </p:grpSpPr>
      <p:sp>
        <p:nvSpPr>
          <p:cNvPr id="475" name="Google Shape;475;p60"/>
          <p:cNvSpPr txBox="1"/>
          <p:nvPr/>
        </p:nvSpPr>
        <p:spPr>
          <a:xfrm flipH="1" rot="10800000">
            <a:off x="10511" y="-11002"/>
            <a:ext cx="9143999" cy="488521"/>
          </a:xfrm>
          <a:prstGeom prst="rect">
            <a:avLst/>
          </a:prstGeom>
          <a:solidFill>
            <a:srgbClr val="04A9E6"/>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878489"/>
              </a:buClr>
              <a:buSzPts val="800"/>
              <a:buFont typeface="Arial"/>
              <a:buNone/>
            </a:pPr>
            <a:r>
              <a:t/>
            </a:r>
            <a:endParaRPr sz="800">
              <a:solidFill>
                <a:srgbClr val="FFFFFF"/>
              </a:solidFill>
              <a:latin typeface="Arial"/>
              <a:ea typeface="Arial"/>
              <a:cs typeface="Arial"/>
              <a:sym typeface="Arial"/>
            </a:endParaRPr>
          </a:p>
        </p:txBody>
      </p:sp>
      <p:pic>
        <p:nvPicPr>
          <p:cNvPr descr="sickweather-logo-footer-white.png" id="476" name="Google Shape;476;p60"/>
          <p:cNvPicPr preferRelativeResize="0"/>
          <p:nvPr/>
        </p:nvPicPr>
        <p:blipFill rotWithShape="1">
          <a:blip r:embed="rId3">
            <a:alphaModFix/>
          </a:blip>
          <a:srcRect b="0" l="0" r="0" t="0"/>
          <a:stretch/>
        </p:blipFill>
        <p:spPr>
          <a:xfrm>
            <a:off x="189801" y="107782"/>
            <a:ext cx="1633728" cy="271272"/>
          </a:xfrm>
          <a:prstGeom prst="rect">
            <a:avLst/>
          </a:prstGeom>
          <a:noFill/>
          <a:ln>
            <a:noFill/>
          </a:ln>
        </p:spPr>
      </p:pic>
      <p:sp>
        <p:nvSpPr>
          <p:cNvPr id="477" name="Google Shape;477;p60"/>
          <p:cNvSpPr txBox="1"/>
          <p:nvPr/>
        </p:nvSpPr>
        <p:spPr>
          <a:xfrm>
            <a:off x="3830320" y="3061101"/>
            <a:ext cx="5212080" cy="233757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SzPts val="2200"/>
              <a:buFont typeface="Calibri"/>
              <a:buNone/>
            </a:pPr>
            <a:r>
              <a:rPr b="0" lang="en-US" sz="2200">
                <a:solidFill>
                  <a:schemeClr val="dk2"/>
                </a:solidFill>
                <a:latin typeface="Calibri"/>
                <a:ea typeface="Calibri"/>
                <a:cs typeface="Calibri"/>
                <a:sym typeface="Calibri"/>
              </a:rPr>
              <a:t>“It tells you where all the sick people are!”</a:t>
            </a:r>
            <a:endParaRPr b="0" sz="2200">
              <a:solidFill>
                <a:schemeClr val="dk2"/>
              </a:solidFill>
              <a:latin typeface="Calibri"/>
              <a:ea typeface="Calibri"/>
              <a:cs typeface="Calibri"/>
              <a:sym typeface="Calibri"/>
            </a:endParaRPr>
          </a:p>
        </p:txBody>
      </p:sp>
      <p:sp>
        <p:nvSpPr>
          <p:cNvPr id="478" name="Google Shape;478;p60"/>
          <p:cNvSpPr txBox="1"/>
          <p:nvPr/>
        </p:nvSpPr>
        <p:spPr>
          <a:xfrm>
            <a:off x="3830320" y="916548"/>
            <a:ext cx="5212080" cy="806989"/>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3DAAE7"/>
              </a:buClr>
              <a:buSzPts val="2800"/>
              <a:buFont typeface="Arial"/>
              <a:buNone/>
            </a:pPr>
            <a:r>
              <a:rPr b="1" lang="en-US" sz="2800">
                <a:solidFill>
                  <a:srgbClr val="3DAAE7"/>
                </a:solidFill>
                <a:latin typeface="Arial"/>
                <a:ea typeface="Arial"/>
                <a:cs typeface="Arial"/>
                <a:sym typeface="Arial"/>
              </a:rPr>
              <a:t>Over 3</a:t>
            </a:r>
            <a:r>
              <a:rPr b="1" lang="en-US" sz="2800">
                <a:solidFill>
                  <a:srgbClr val="3DAAE7"/>
                </a:solidFill>
              </a:rPr>
              <a:t>25</a:t>
            </a:r>
            <a:r>
              <a:rPr b="1" lang="en-US" sz="2800">
                <a:solidFill>
                  <a:srgbClr val="3DAAE7"/>
                </a:solidFill>
                <a:latin typeface="Arial"/>
                <a:ea typeface="Arial"/>
                <a:cs typeface="Arial"/>
                <a:sym typeface="Arial"/>
              </a:rPr>
              <a:t>,000 downloads</a:t>
            </a:r>
            <a:endParaRPr b="0" sz="2800">
              <a:solidFill>
                <a:schemeClr val="dk2"/>
              </a:solidFill>
              <a:latin typeface="Calibri"/>
              <a:ea typeface="Calibri"/>
              <a:cs typeface="Calibri"/>
              <a:sym typeface="Calibri"/>
            </a:endParaRPr>
          </a:p>
        </p:txBody>
      </p:sp>
      <p:pic>
        <p:nvPicPr>
          <p:cNvPr id="479" name="Google Shape;479;p60"/>
          <p:cNvPicPr preferRelativeResize="0"/>
          <p:nvPr/>
        </p:nvPicPr>
        <p:blipFill rotWithShape="1">
          <a:blip r:embed="rId4">
            <a:alphaModFix/>
          </a:blip>
          <a:srcRect b="0" l="0" r="0" t="0"/>
          <a:stretch/>
        </p:blipFill>
        <p:spPr>
          <a:xfrm>
            <a:off x="4794096" y="2222418"/>
            <a:ext cx="3426767" cy="1677366"/>
          </a:xfrm>
          <a:prstGeom prst="rect">
            <a:avLst/>
          </a:prstGeom>
          <a:noFill/>
          <a:ln>
            <a:noFill/>
          </a:ln>
        </p:spPr>
      </p:pic>
      <p:grpSp>
        <p:nvGrpSpPr>
          <p:cNvPr id="480" name="Google Shape;480;p60"/>
          <p:cNvGrpSpPr/>
          <p:nvPr/>
        </p:nvGrpSpPr>
        <p:grpSpPr>
          <a:xfrm>
            <a:off x="700954" y="814245"/>
            <a:ext cx="2936326" cy="4362625"/>
            <a:chOff x="700954" y="814245"/>
            <a:chExt cx="2936326" cy="4362625"/>
          </a:xfrm>
        </p:grpSpPr>
        <p:pic>
          <p:nvPicPr>
            <p:cNvPr id="481" name="Google Shape;481;p60"/>
            <p:cNvPicPr preferRelativeResize="0"/>
            <p:nvPr/>
          </p:nvPicPr>
          <p:blipFill rotWithShape="1">
            <a:blip r:embed="rId5">
              <a:alphaModFix/>
            </a:blip>
            <a:srcRect b="0" l="0" r="0" t="0"/>
            <a:stretch/>
          </p:blipFill>
          <p:spPr>
            <a:xfrm>
              <a:off x="700954" y="814245"/>
              <a:ext cx="2936326" cy="4329256"/>
            </a:xfrm>
            <a:prstGeom prst="rect">
              <a:avLst/>
            </a:prstGeom>
            <a:noFill/>
            <a:ln>
              <a:noFill/>
            </a:ln>
          </p:spPr>
        </p:pic>
        <p:pic>
          <p:nvPicPr>
            <p:cNvPr id="482" name="Google Shape;482;p60"/>
            <p:cNvPicPr preferRelativeResize="0"/>
            <p:nvPr/>
          </p:nvPicPr>
          <p:blipFill rotWithShape="1">
            <a:blip r:embed="rId6">
              <a:alphaModFix/>
            </a:blip>
            <a:srcRect b="0" l="0" r="0" t="0"/>
            <a:stretch/>
          </p:blipFill>
          <p:spPr>
            <a:xfrm>
              <a:off x="892022" y="1583139"/>
              <a:ext cx="2538725" cy="3593731"/>
            </a:xfrm>
            <a:prstGeom prst="rect">
              <a:avLst/>
            </a:prstGeom>
            <a:noFill/>
            <a:ln>
              <a:noFill/>
            </a:ln>
          </p:spPr>
        </p:pic>
      </p:grpSp>
      <p:sp>
        <p:nvSpPr>
          <p:cNvPr id="483" name="Google Shape;483;p60"/>
          <p:cNvSpPr txBox="1"/>
          <p:nvPr/>
        </p:nvSpPr>
        <p:spPr>
          <a:xfrm>
            <a:off x="3972560" y="76252"/>
            <a:ext cx="5069840" cy="338554"/>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lang="en-US" sz="1600">
                <a:solidFill>
                  <a:schemeClr val="lt2"/>
                </a:solidFill>
                <a:latin typeface="Raleway Medium"/>
                <a:ea typeface="Raleway Medium"/>
                <a:cs typeface="Raleway Medium"/>
                <a:sym typeface="Raleway Medium"/>
              </a:rPr>
              <a:t>DIRECT TO CONSUMER</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8" name="Shape 488"/>
        <p:cNvGrpSpPr/>
        <p:nvPr/>
      </p:nvGrpSpPr>
      <p:grpSpPr>
        <a:xfrm>
          <a:off x="0" y="0"/>
          <a:ext cx="0" cy="0"/>
          <a:chOff x="0" y="0"/>
          <a:chExt cx="0" cy="0"/>
        </a:xfrm>
      </p:grpSpPr>
      <p:pic>
        <p:nvPicPr>
          <p:cNvPr id="489" name="Google Shape;489;p61"/>
          <p:cNvPicPr preferRelativeResize="0"/>
          <p:nvPr/>
        </p:nvPicPr>
        <p:blipFill rotWithShape="1">
          <a:blip r:embed="rId3">
            <a:alphaModFix/>
          </a:blip>
          <a:srcRect b="0" l="0" r="0" t="0"/>
          <a:stretch/>
        </p:blipFill>
        <p:spPr>
          <a:xfrm>
            <a:off x="408546" y="821899"/>
            <a:ext cx="2370658" cy="488727"/>
          </a:xfrm>
          <a:prstGeom prst="rect">
            <a:avLst/>
          </a:prstGeom>
          <a:noFill/>
          <a:ln>
            <a:noFill/>
          </a:ln>
        </p:spPr>
      </p:pic>
      <p:pic>
        <p:nvPicPr>
          <p:cNvPr id="490" name="Google Shape;490;p61"/>
          <p:cNvPicPr preferRelativeResize="0"/>
          <p:nvPr/>
        </p:nvPicPr>
        <p:blipFill rotWithShape="1">
          <a:blip r:embed="rId4">
            <a:alphaModFix/>
          </a:blip>
          <a:srcRect b="0" l="0" r="0" t="0"/>
          <a:stretch/>
        </p:blipFill>
        <p:spPr>
          <a:xfrm>
            <a:off x="137829" y="1578638"/>
            <a:ext cx="2891773" cy="3554257"/>
          </a:xfrm>
          <a:prstGeom prst="rect">
            <a:avLst/>
          </a:prstGeom>
          <a:noFill/>
          <a:ln>
            <a:noFill/>
          </a:ln>
          <a:effectLst>
            <a:outerShdw blurRad="50800" rotWithShape="0" dir="16200000" dist="38100">
              <a:srgbClr val="000000">
                <a:alpha val="40000"/>
              </a:srgbClr>
            </a:outerShdw>
          </a:effectLst>
        </p:spPr>
      </p:pic>
      <p:pic>
        <p:nvPicPr>
          <p:cNvPr id="491" name="Google Shape;491;p61"/>
          <p:cNvPicPr preferRelativeResize="0"/>
          <p:nvPr/>
        </p:nvPicPr>
        <p:blipFill rotWithShape="1">
          <a:blip r:embed="rId5">
            <a:alphaModFix/>
          </a:blip>
          <a:srcRect b="0" l="0" r="0" t="0"/>
          <a:stretch/>
        </p:blipFill>
        <p:spPr>
          <a:xfrm>
            <a:off x="6144229" y="1578638"/>
            <a:ext cx="2891773" cy="3554257"/>
          </a:xfrm>
          <a:prstGeom prst="rect">
            <a:avLst/>
          </a:prstGeom>
          <a:noFill/>
          <a:ln>
            <a:noFill/>
          </a:ln>
          <a:effectLst>
            <a:outerShdw blurRad="50800" rotWithShape="0" dir="16200000" dist="38100">
              <a:srgbClr val="000000">
                <a:alpha val="40000"/>
              </a:srgbClr>
            </a:outerShdw>
          </a:effectLst>
        </p:spPr>
      </p:pic>
      <p:pic>
        <p:nvPicPr>
          <p:cNvPr id="492" name="Google Shape;492;p61"/>
          <p:cNvPicPr preferRelativeResize="0"/>
          <p:nvPr/>
        </p:nvPicPr>
        <p:blipFill rotWithShape="1">
          <a:blip r:embed="rId6">
            <a:alphaModFix/>
          </a:blip>
          <a:srcRect b="0" l="-432" r="0" t="0"/>
          <a:stretch/>
        </p:blipFill>
        <p:spPr>
          <a:xfrm>
            <a:off x="3124200" y="1578638"/>
            <a:ext cx="2891773" cy="3564862"/>
          </a:xfrm>
          <a:prstGeom prst="rect">
            <a:avLst/>
          </a:prstGeom>
          <a:noFill/>
          <a:ln>
            <a:noFill/>
          </a:ln>
          <a:effectLst>
            <a:outerShdw blurRad="50800" rotWithShape="0" dir="16200000" dist="38100">
              <a:srgbClr val="000000">
                <a:alpha val="40000"/>
              </a:srgbClr>
            </a:outerShdw>
          </a:effectLst>
        </p:spPr>
      </p:pic>
      <p:sp>
        <p:nvSpPr>
          <p:cNvPr id="493" name="Google Shape;493;p61"/>
          <p:cNvSpPr txBox="1"/>
          <p:nvPr/>
        </p:nvSpPr>
        <p:spPr>
          <a:xfrm flipH="1" rot="10800000">
            <a:off x="10511" y="-11002"/>
            <a:ext cx="9143999" cy="488521"/>
          </a:xfrm>
          <a:prstGeom prst="rect">
            <a:avLst/>
          </a:prstGeom>
          <a:solidFill>
            <a:srgbClr val="04A9E6"/>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878489"/>
              </a:buClr>
              <a:buSzPts val="800"/>
              <a:buFont typeface="Arial"/>
              <a:buNone/>
            </a:pPr>
            <a:r>
              <a:t/>
            </a:r>
            <a:endParaRPr sz="800">
              <a:solidFill>
                <a:srgbClr val="FFFFFF"/>
              </a:solidFill>
              <a:latin typeface="Arial"/>
              <a:ea typeface="Arial"/>
              <a:cs typeface="Arial"/>
              <a:sym typeface="Arial"/>
            </a:endParaRPr>
          </a:p>
        </p:txBody>
      </p:sp>
      <p:pic>
        <p:nvPicPr>
          <p:cNvPr descr="sickweather-logo-footer-white.png" id="494" name="Google Shape;494;p61"/>
          <p:cNvPicPr preferRelativeResize="0"/>
          <p:nvPr/>
        </p:nvPicPr>
        <p:blipFill rotWithShape="1">
          <a:blip r:embed="rId7">
            <a:alphaModFix/>
          </a:blip>
          <a:srcRect b="0" l="0" r="0" t="0"/>
          <a:stretch/>
        </p:blipFill>
        <p:spPr>
          <a:xfrm>
            <a:off x="189801" y="107782"/>
            <a:ext cx="1633728" cy="271272"/>
          </a:xfrm>
          <a:prstGeom prst="rect">
            <a:avLst/>
          </a:prstGeom>
          <a:noFill/>
          <a:ln>
            <a:noFill/>
          </a:ln>
        </p:spPr>
      </p:pic>
      <p:pic>
        <p:nvPicPr>
          <p:cNvPr id="495" name="Google Shape;495;p61"/>
          <p:cNvPicPr preferRelativeResize="0"/>
          <p:nvPr/>
        </p:nvPicPr>
        <p:blipFill rotWithShape="1">
          <a:blip r:embed="rId8">
            <a:alphaModFix/>
          </a:blip>
          <a:srcRect b="0" l="0" r="0" t="0"/>
          <a:stretch/>
        </p:blipFill>
        <p:spPr>
          <a:xfrm>
            <a:off x="3979935" y="703812"/>
            <a:ext cx="1205149" cy="724902"/>
          </a:xfrm>
          <a:prstGeom prst="rect">
            <a:avLst/>
          </a:prstGeom>
          <a:noFill/>
          <a:ln>
            <a:noFill/>
          </a:ln>
        </p:spPr>
      </p:pic>
      <p:pic>
        <p:nvPicPr>
          <p:cNvPr id="496" name="Google Shape;496;p61"/>
          <p:cNvPicPr preferRelativeResize="0"/>
          <p:nvPr/>
        </p:nvPicPr>
        <p:blipFill rotWithShape="1">
          <a:blip r:embed="rId9">
            <a:alphaModFix/>
          </a:blip>
          <a:srcRect b="0" l="0" r="0" t="0"/>
          <a:stretch/>
        </p:blipFill>
        <p:spPr>
          <a:xfrm>
            <a:off x="7199165" y="675313"/>
            <a:ext cx="781900" cy="781900"/>
          </a:xfrm>
          <a:prstGeom prst="rect">
            <a:avLst/>
          </a:prstGeom>
          <a:solidFill>
            <a:schemeClr val="accent1"/>
          </a:solidFill>
          <a:ln>
            <a:noFill/>
          </a:ln>
        </p:spPr>
      </p:pic>
      <p:sp>
        <p:nvSpPr>
          <p:cNvPr id="497" name="Google Shape;497;p61"/>
          <p:cNvSpPr txBox="1"/>
          <p:nvPr/>
        </p:nvSpPr>
        <p:spPr>
          <a:xfrm>
            <a:off x="3972560" y="76252"/>
            <a:ext cx="5069840" cy="338554"/>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lang="en-US" sz="1600">
                <a:solidFill>
                  <a:schemeClr val="lt2"/>
                </a:solidFill>
                <a:latin typeface="Raleway Medium"/>
                <a:ea typeface="Raleway Medium"/>
                <a:cs typeface="Raleway Medium"/>
                <a:sym typeface="Raleway Medium"/>
              </a:rPr>
              <a:t>‘POWERED BY SICKWEATHER’ PARTNERS</a:t>
            </a:r>
            <a:endParaRPr/>
          </a:p>
        </p:txBody>
      </p:sp>
      <p:sp>
        <p:nvSpPr>
          <p:cNvPr id="498" name="Google Shape;498;p61"/>
          <p:cNvSpPr/>
          <p:nvPr/>
        </p:nvSpPr>
        <p:spPr>
          <a:xfrm>
            <a:off x="0" y="4532726"/>
            <a:ext cx="9154511" cy="610774"/>
          </a:xfrm>
          <a:prstGeom prst="rect">
            <a:avLst/>
          </a:prstGeom>
          <a:solidFill>
            <a:srgbClr val="34323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9" name="Google Shape;499;p61"/>
          <p:cNvSpPr txBox="1"/>
          <p:nvPr/>
        </p:nvSpPr>
        <p:spPr>
          <a:xfrm>
            <a:off x="10510" y="4648336"/>
            <a:ext cx="9133489" cy="30777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1" lang="en-US" sz="1400">
                <a:solidFill>
                  <a:srgbClr val="3DAAE7"/>
                </a:solidFill>
                <a:latin typeface="Arial"/>
                <a:ea typeface="Arial"/>
                <a:cs typeface="Arial"/>
                <a:sym typeface="Arial"/>
              </a:rPr>
              <a:t>Success: </a:t>
            </a:r>
            <a:r>
              <a:rPr b="1" i="1" lang="en-US" sz="1400">
                <a:solidFill>
                  <a:schemeClr val="lt2"/>
                </a:solidFill>
                <a:latin typeface="Arial"/>
                <a:ea typeface="Arial"/>
                <a:cs typeface="Arial"/>
                <a:sym typeface="Arial"/>
              </a:rPr>
              <a:t>Sickweather has replaced the CDC as the flu data provider for the Weather Channel</a:t>
            </a:r>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490"/>
                                        </p:tgtEl>
                                        <p:attrNameLst>
                                          <p:attrName>style.visibility</p:attrName>
                                        </p:attrNameLst>
                                      </p:cBhvr>
                                      <p:to>
                                        <p:strVal val="visible"/>
                                      </p:to>
                                    </p:set>
                                    <p:anim calcmode="lin" valueType="num">
                                      <p:cBhvr additive="base">
                                        <p:cTn dur="500"/>
                                        <p:tgtEl>
                                          <p:spTgt spid="490"/>
                                        </p:tgtEl>
                                        <p:attrNameLst>
                                          <p:attrName>ppt_y</p:attrName>
                                        </p:attrNameLst>
                                      </p:cBhvr>
                                      <p:tavLst>
                                        <p:tav fmla="" tm="0">
                                          <p:val>
                                            <p:strVal val="#ppt_y+1"/>
                                          </p:val>
                                        </p:tav>
                                        <p:tav fmla="" tm="100000">
                                          <p:val>
                                            <p:strVal val="#ppt_y"/>
                                          </p:val>
                                        </p:tav>
                                      </p:tavLst>
                                    </p:anim>
                                  </p:childTnLst>
                                </p:cTn>
                              </p:par>
                            </p:childTnLst>
                          </p:cTn>
                        </p:par>
                        <p:par>
                          <p:cTn fill="hold">
                            <p:stCondLst>
                              <p:cond delay="500"/>
                            </p:stCondLst>
                            <p:childTnLst>
                              <p:par>
                                <p:cTn fill="hold" nodeType="afterEffect" presetClass="entr" presetID="2" presetSubtype="4">
                                  <p:stCondLst>
                                    <p:cond delay="500"/>
                                  </p:stCondLst>
                                  <p:childTnLst>
                                    <p:set>
                                      <p:cBhvr>
                                        <p:cTn dur="1" fill="hold">
                                          <p:stCondLst>
                                            <p:cond delay="0"/>
                                          </p:stCondLst>
                                        </p:cTn>
                                        <p:tgtEl>
                                          <p:spTgt spid="492"/>
                                        </p:tgtEl>
                                        <p:attrNameLst>
                                          <p:attrName>style.visibility</p:attrName>
                                        </p:attrNameLst>
                                      </p:cBhvr>
                                      <p:to>
                                        <p:strVal val="visible"/>
                                      </p:to>
                                    </p:set>
                                    <p:anim calcmode="lin" valueType="num">
                                      <p:cBhvr additive="base">
                                        <p:cTn dur="500"/>
                                        <p:tgtEl>
                                          <p:spTgt spid="492"/>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2" presetSubtype="4">
                                  <p:stCondLst>
                                    <p:cond delay="500"/>
                                  </p:stCondLst>
                                  <p:childTnLst>
                                    <p:set>
                                      <p:cBhvr>
                                        <p:cTn dur="1" fill="hold">
                                          <p:stCondLst>
                                            <p:cond delay="0"/>
                                          </p:stCondLst>
                                        </p:cTn>
                                        <p:tgtEl>
                                          <p:spTgt spid="491"/>
                                        </p:tgtEl>
                                        <p:attrNameLst>
                                          <p:attrName>style.visibility</p:attrName>
                                        </p:attrNameLst>
                                      </p:cBhvr>
                                      <p:to>
                                        <p:strVal val="visible"/>
                                      </p:to>
                                    </p:set>
                                    <p:anim calcmode="lin" valueType="num">
                                      <p:cBhvr additive="base">
                                        <p:cTn dur="500"/>
                                        <p:tgtEl>
                                          <p:spTgt spid="49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4" name="Shape 504"/>
        <p:cNvGrpSpPr/>
        <p:nvPr/>
      </p:nvGrpSpPr>
      <p:grpSpPr>
        <a:xfrm>
          <a:off x="0" y="0"/>
          <a:ext cx="0" cy="0"/>
          <a:chOff x="0" y="0"/>
          <a:chExt cx="0" cy="0"/>
        </a:xfrm>
      </p:grpSpPr>
      <p:sp>
        <p:nvSpPr>
          <p:cNvPr id="505" name="Google Shape;505;p62"/>
          <p:cNvSpPr txBox="1"/>
          <p:nvPr/>
        </p:nvSpPr>
        <p:spPr>
          <a:xfrm flipH="1" rot="10800000">
            <a:off x="10511" y="-11002"/>
            <a:ext cx="9143999" cy="488521"/>
          </a:xfrm>
          <a:prstGeom prst="rect">
            <a:avLst/>
          </a:prstGeom>
          <a:solidFill>
            <a:srgbClr val="04A9E6"/>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878489"/>
              </a:buClr>
              <a:buSzPts val="800"/>
              <a:buFont typeface="Arial"/>
              <a:buNone/>
            </a:pPr>
            <a:r>
              <a:t/>
            </a:r>
            <a:endParaRPr sz="800">
              <a:solidFill>
                <a:srgbClr val="FFFFFF"/>
              </a:solidFill>
              <a:latin typeface="Arial"/>
              <a:ea typeface="Arial"/>
              <a:cs typeface="Arial"/>
              <a:sym typeface="Arial"/>
            </a:endParaRPr>
          </a:p>
        </p:txBody>
      </p:sp>
      <p:pic>
        <p:nvPicPr>
          <p:cNvPr descr="sickweather-logo-footer-white.png" id="506" name="Google Shape;506;p62"/>
          <p:cNvPicPr preferRelativeResize="0"/>
          <p:nvPr/>
        </p:nvPicPr>
        <p:blipFill rotWithShape="1">
          <a:blip r:embed="rId3">
            <a:alphaModFix/>
          </a:blip>
          <a:srcRect b="0" l="0" r="0" t="0"/>
          <a:stretch/>
        </p:blipFill>
        <p:spPr>
          <a:xfrm>
            <a:off x="189801" y="107782"/>
            <a:ext cx="1633728" cy="271272"/>
          </a:xfrm>
          <a:prstGeom prst="rect">
            <a:avLst/>
          </a:prstGeom>
          <a:noFill/>
          <a:ln>
            <a:noFill/>
          </a:ln>
        </p:spPr>
      </p:pic>
      <p:pic>
        <p:nvPicPr>
          <p:cNvPr id="507" name="Google Shape;507;p62"/>
          <p:cNvPicPr preferRelativeResize="0"/>
          <p:nvPr/>
        </p:nvPicPr>
        <p:blipFill rotWithShape="1">
          <a:blip r:embed="rId4">
            <a:alphaModFix/>
          </a:blip>
          <a:srcRect b="0" l="0" r="0" t="0"/>
          <a:stretch/>
        </p:blipFill>
        <p:spPr>
          <a:xfrm>
            <a:off x="4045655" y="596303"/>
            <a:ext cx="4517484" cy="4481678"/>
          </a:xfrm>
          <a:prstGeom prst="rect">
            <a:avLst/>
          </a:prstGeom>
          <a:noFill/>
          <a:ln>
            <a:noFill/>
          </a:ln>
        </p:spPr>
      </p:pic>
      <p:pic>
        <p:nvPicPr>
          <p:cNvPr id="508" name="Google Shape;508;p62"/>
          <p:cNvPicPr preferRelativeResize="0"/>
          <p:nvPr/>
        </p:nvPicPr>
        <p:blipFill rotWithShape="1">
          <a:blip r:embed="rId5">
            <a:alphaModFix/>
          </a:blip>
          <a:srcRect b="0" l="0" r="0" t="0"/>
          <a:stretch/>
        </p:blipFill>
        <p:spPr>
          <a:xfrm>
            <a:off x="651996" y="1852457"/>
            <a:ext cx="2914650" cy="3149600"/>
          </a:xfrm>
          <a:prstGeom prst="rect">
            <a:avLst/>
          </a:prstGeom>
          <a:noFill/>
          <a:ln>
            <a:noFill/>
          </a:ln>
        </p:spPr>
      </p:pic>
      <p:sp>
        <p:nvSpPr>
          <p:cNvPr id="509" name="Google Shape;509;p62"/>
          <p:cNvSpPr txBox="1"/>
          <p:nvPr/>
        </p:nvSpPr>
        <p:spPr>
          <a:xfrm>
            <a:off x="3972560" y="107782"/>
            <a:ext cx="5069840" cy="338554"/>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b="1" lang="en-US" sz="1600">
                <a:solidFill>
                  <a:schemeClr val="lt2"/>
                </a:solidFill>
                <a:latin typeface="Raleway Medium"/>
                <a:ea typeface="Raleway Medium"/>
                <a:cs typeface="Raleway Medium"/>
                <a:sym typeface="Raleway Medium"/>
              </a:rPr>
              <a:t>WEATHER APP &amp; WEBSITE INTEGRATION</a:t>
            </a:r>
            <a:endParaRPr/>
          </a:p>
        </p:txBody>
      </p:sp>
      <p:sp>
        <p:nvSpPr>
          <p:cNvPr id="510" name="Google Shape;510;p62"/>
          <p:cNvSpPr txBox="1"/>
          <p:nvPr/>
        </p:nvSpPr>
        <p:spPr>
          <a:xfrm>
            <a:off x="504619" y="620945"/>
            <a:ext cx="3467941" cy="923330"/>
          </a:xfrm>
          <a:prstGeom prst="rect">
            <a:avLst/>
          </a:prstGeom>
          <a:noFill/>
          <a:ln>
            <a:noFill/>
          </a:ln>
        </p:spPr>
        <p:txBody>
          <a:bodyPr anchorCtr="0" anchor="t" bIns="45700" lIns="91425" spcFirstLastPara="1" rIns="91425" wrap="square" tIns="45700">
            <a:noAutofit/>
          </a:bodyPr>
          <a:lstStyle/>
          <a:p>
            <a:pPr indent="-285750" lvl="0" marL="285750" marR="0" rtl="0" algn="l">
              <a:spcBef>
                <a:spcPts val="0"/>
              </a:spcBef>
              <a:spcAft>
                <a:spcPts val="0"/>
              </a:spcAft>
              <a:buClr>
                <a:schemeClr val="dk2"/>
              </a:buClr>
              <a:buSzPts val="1800"/>
              <a:buFont typeface="Arial"/>
              <a:buChar char="•"/>
            </a:pPr>
            <a:r>
              <a:rPr lang="en-US" sz="1800">
                <a:solidFill>
                  <a:schemeClr val="dk2"/>
                </a:solidFill>
                <a:latin typeface="Calibri"/>
                <a:ea typeface="Calibri"/>
                <a:cs typeface="Calibri"/>
                <a:sym typeface="Calibri"/>
              </a:rPr>
              <a:t>Estimated 10 Million DAU</a:t>
            </a:r>
            <a:endParaRPr/>
          </a:p>
          <a:p>
            <a:pPr indent="-285750" lvl="0" marL="285750" marR="0" rtl="0" algn="l">
              <a:spcBef>
                <a:spcPts val="0"/>
              </a:spcBef>
              <a:spcAft>
                <a:spcPts val="0"/>
              </a:spcAft>
              <a:buClr>
                <a:schemeClr val="dk2"/>
              </a:buClr>
              <a:buSzPts val="1800"/>
              <a:buFont typeface="Arial"/>
              <a:buChar char="•"/>
            </a:pPr>
            <a:r>
              <a:rPr lang="en-US" sz="1800">
                <a:solidFill>
                  <a:schemeClr val="dk2"/>
                </a:solidFill>
                <a:latin typeface="Calibri"/>
                <a:ea typeface="Calibri"/>
                <a:cs typeface="Calibri"/>
                <a:sym typeface="Calibri"/>
              </a:rPr>
              <a:t>20% increase in Cold &amp; Flu Data to Sickweather</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5" name="Shape 515"/>
        <p:cNvGrpSpPr/>
        <p:nvPr/>
      </p:nvGrpSpPr>
      <p:grpSpPr>
        <a:xfrm>
          <a:off x="0" y="0"/>
          <a:ext cx="0" cy="0"/>
          <a:chOff x="0" y="0"/>
          <a:chExt cx="0" cy="0"/>
        </a:xfrm>
      </p:grpSpPr>
      <p:pic>
        <p:nvPicPr>
          <p:cNvPr id="516" name="Google Shape;516;p63"/>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517" name="Google Shape;517;p63"/>
          <p:cNvSpPr/>
          <p:nvPr/>
        </p:nvSpPr>
        <p:spPr>
          <a:xfrm>
            <a:off x="10511" y="-11003"/>
            <a:ext cx="9144000" cy="5143501"/>
          </a:xfrm>
          <a:prstGeom prst="rect">
            <a:avLst/>
          </a:prstGeom>
          <a:gradFill>
            <a:gsLst>
              <a:gs pos="0">
                <a:schemeClr val="dk2"/>
              </a:gs>
              <a:gs pos="75000">
                <a:srgbClr val="090909">
                  <a:alpha val="49803"/>
                </a:srgbClr>
              </a:gs>
              <a:gs pos="100000">
                <a:srgbClr val="090909">
                  <a:alpha val="0"/>
                </a:srgbClr>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350">
              <a:solidFill>
                <a:schemeClr val="lt1"/>
              </a:solidFill>
              <a:latin typeface="Calibri"/>
              <a:ea typeface="Calibri"/>
              <a:cs typeface="Calibri"/>
              <a:sym typeface="Calibri"/>
            </a:endParaRPr>
          </a:p>
        </p:txBody>
      </p:sp>
      <p:pic>
        <p:nvPicPr>
          <p:cNvPr id="518" name="Google Shape;518;p63"/>
          <p:cNvPicPr preferRelativeResize="0"/>
          <p:nvPr/>
        </p:nvPicPr>
        <p:blipFill rotWithShape="1">
          <a:blip r:embed="rId4">
            <a:alphaModFix/>
          </a:blip>
          <a:srcRect b="0" l="0" r="0" t="0"/>
          <a:stretch/>
        </p:blipFill>
        <p:spPr>
          <a:xfrm>
            <a:off x="6773533" y="3324091"/>
            <a:ext cx="813594" cy="813594"/>
          </a:xfrm>
          <a:prstGeom prst="rect">
            <a:avLst/>
          </a:prstGeom>
          <a:noFill/>
          <a:ln>
            <a:noFill/>
          </a:ln>
        </p:spPr>
      </p:pic>
      <p:pic>
        <p:nvPicPr>
          <p:cNvPr id="519" name="Google Shape;519;p63"/>
          <p:cNvPicPr preferRelativeResize="0"/>
          <p:nvPr/>
        </p:nvPicPr>
        <p:blipFill rotWithShape="1">
          <a:blip r:embed="rId5">
            <a:alphaModFix/>
          </a:blip>
          <a:srcRect b="0" l="0" r="0" t="0"/>
          <a:stretch/>
        </p:blipFill>
        <p:spPr>
          <a:xfrm>
            <a:off x="1275787" y="2528435"/>
            <a:ext cx="1052921" cy="615050"/>
          </a:xfrm>
          <a:prstGeom prst="rect">
            <a:avLst/>
          </a:prstGeom>
          <a:noFill/>
          <a:ln>
            <a:noFill/>
          </a:ln>
        </p:spPr>
      </p:pic>
      <p:pic>
        <p:nvPicPr>
          <p:cNvPr id="520" name="Google Shape;520;p63"/>
          <p:cNvPicPr preferRelativeResize="0"/>
          <p:nvPr/>
        </p:nvPicPr>
        <p:blipFill rotWithShape="1">
          <a:blip r:embed="rId6">
            <a:alphaModFix/>
          </a:blip>
          <a:srcRect b="0" l="0" r="0" t="0"/>
          <a:stretch/>
        </p:blipFill>
        <p:spPr>
          <a:xfrm>
            <a:off x="1425039" y="3273669"/>
            <a:ext cx="999764" cy="425495"/>
          </a:xfrm>
          <a:prstGeom prst="rect">
            <a:avLst/>
          </a:prstGeom>
          <a:noFill/>
          <a:ln>
            <a:noFill/>
          </a:ln>
        </p:spPr>
      </p:pic>
      <p:pic>
        <p:nvPicPr>
          <p:cNvPr id="521" name="Google Shape;521;p63"/>
          <p:cNvPicPr preferRelativeResize="0"/>
          <p:nvPr/>
        </p:nvPicPr>
        <p:blipFill rotWithShape="1">
          <a:blip r:embed="rId7">
            <a:alphaModFix/>
          </a:blip>
          <a:srcRect b="0" l="0" r="0" t="0"/>
          <a:stretch/>
        </p:blipFill>
        <p:spPr>
          <a:xfrm>
            <a:off x="3992387" y="1540600"/>
            <a:ext cx="1099227" cy="1096148"/>
          </a:xfrm>
          <a:prstGeom prst="rect">
            <a:avLst/>
          </a:prstGeom>
          <a:noFill/>
          <a:ln>
            <a:noFill/>
          </a:ln>
        </p:spPr>
      </p:pic>
      <p:sp>
        <p:nvSpPr>
          <p:cNvPr id="522" name="Google Shape;522;p63"/>
          <p:cNvSpPr txBox="1"/>
          <p:nvPr/>
        </p:nvSpPr>
        <p:spPr>
          <a:xfrm>
            <a:off x="3992386" y="2745328"/>
            <a:ext cx="1236362" cy="27699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1" lang="en-US" sz="1200">
                <a:solidFill>
                  <a:schemeClr val="lt1"/>
                </a:solidFill>
                <a:latin typeface="Arial"/>
                <a:ea typeface="Arial"/>
                <a:cs typeface="Arial"/>
                <a:sym typeface="Arial"/>
              </a:rPr>
              <a:t>CONSUMER</a:t>
            </a:r>
            <a:endParaRPr sz="1200">
              <a:solidFill>
                <a:schemeClr val="lt1"/>
              </a:solidFill>
              <a:latin typeface="Arial"/>
              <a:ea typeface="Arial"/>
              <a:cs typeface="Arial"/>
              <a:sym typeface="Arial"/>
            </a:endParaRPr>
          </a:p>
        </p:txBody>
      </p:sp>
      <p:pic>
        <p:nvPicPr>
          <p:cNvPr id="523" name="Google Shape;523;p63"/>
          <p:cNvPicPr preferRelativeResize="0"/>
          <p:nvPr/>
        </p:nvPicPr>
        <p:blipFill rotWithShape="1">
          <a:blip r:embed="rId8">
            <a:alphaModFix/>
          </a:blip>
          <a:srcRect b="0" l="0" r="0" t="0"/>
          <a:stretch/>
        </p:blipFill>
        <p:spPr>
          <a:xfrm rot="-9956824">
            <a:off x="5144587" y="2271679"/>
            <a:ext cx="482777" cy="495824"/>
          </a:xfrm>
          <a:prstGeom prst="rect">
            <a:avLst/>
          </a:prstGeom>
          <a:noFill/>
          <a:ln>
            <a:noFill/>
          </a:ln>
        </p:spPr>
      </p:pic>
      <p:pic>
        <p:nvPicPr>
          <p:cNvPr id="524" name="Google Shape;524;p63"/>
          <p:cNvPicPr preferRelativeResize="0"/>
          <p:nvPr/>
        </p:nvPicPr>
        <p:blipFill rotWithShape="1">
          <a:blip r:embed="rId9">
            <a:alphaModFix/>
          </a:blip>
          <a:srcRect b="0" l="0" r="0" t="0"/>
          <a:stretch/>
        </p:blipFill>
        <p:spPr>
          <a:xfrm>
            <a:off x="5314510" y="2999244"/>
            <a:ext cx="782486" cy="668669"/>
          </a:xfrm>
          <a:prstGeom prst="rect">
            <a:avLst/>
          </a:prstGeom>
          <a:noFill/>
          <a:ln>
            <a:noFill/>
          </a:ln>
        </p:spPr>
      </p:pic>
      <p:sp>
        <p:nvSpPr>
          <p:cNvPr id="525" name="Google Shape;525;p63"/>
          <p:cNvSpPr txBox="1"/>
          <p:nvPr/>
        </p:nvSpPr>
        <p:spPr>
          <a:xfrm>
            <a:off x="4597039" y="3710166"/>
            <a:ext cx="2298413" cy="27699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1" lang="en-US" sz="1200">
                <a:solidFill>
                  <a:schemeClr val="lt1"/>
                </a:solidFill>
                <a:latin typeface="Arial"/>
                <a:ea typeface="Arial"/>
                <a:cs typeface="Arial"/>
                <a:sym typeface="Arial"/>
              </a:rPr>
              <a:t>PHARMACY &amp; RETAIL</a:t>
            </a:r>
            <a:endParaRPr sz="1200">
              <a:solidFill>
                <a:schemeClr val="lt1"/>
              </a:solidFill>
              <a:latin typeface="Arial"/>
              <a:ea typeface="Arial"/>
              <a:cs typeface="Arial"/>
              <a:sym typeface="Arial"/>
            </a:endParaRPr>
          </a:p>
        </p:txBody>
      </p:sp>
      <p:pic>
        <p:nvPicPr>
          <p:cNvPr id="526" name="Google Shape;526;p63"/>
          <p:cNvPicPr preferRelativeResize="0"/>
          <p:nvPr/>
        </p:nvPicPr>
        <p:blipFill rotWithShape="1">
          <a:blip r:embed="rId10">
            <a:alphaModFix/>
          </a:blip>
          <a:srcRect b="0" l="0" r="0" t="0"/>
          <a:stretch/>
        </p:blipFill>
        <p:spPr>
          <a:xfrm rot="10800000">
            <a:off x="3926239" y="3243788"/>
            <a:ext cx="1231522" cy="232074"/>
          </a:xfrm>
          <a:prstGeom prst="rect">
            <a:avLst/>
          </a:prstGeom>
          <a:noFill/>
          <a:ln>
            <a:noFill/>
          </a:ln>
        </p:spPr>
      </p:pic>
      <p:pic>
        <p:nvPicPr>
          <p:cNvPr id="527" name="Google Shape;527;p63"/>
          <p:cNvPicPr preferRelativeResize="0"/>
          <p:nvPr/>
        </p:nvPicPr>
        <p:blipFill rotWithShape="1">
          <a:blip r:embed="rId11">
            <a:alphaModFix/>
          </a:blip>
          <a:srcRect b="0" l="0" r="0" t="0"/>
          <a:stretch/>
        </p:blipFill>
        <p:spPr>
          <a:xfrm>
            <a:off x="3087052" y="3016991"/>
            <a:ext cx="579122" cy="633173"/>
          </a:xfrm>
          <a:prstGeom prst="rect">
            <a:avLst/>
          </a:prstGeom>
          <a:noFill/>
          <a:ln>
            <a:noFill/>
          </a:ln>
        </p:spPr>
      </p:pic>
      <p:sp>
        <p:nvSpPr>
          <p:cNvPr id="528" name="Google Shape;528;p63"/>
          <p:cNvSpPr txBox="1"/>
          <p:nvPr/>
        </p:nvSpPr>
        <p:spPr>
          <a:xfrm>
            <a:off x="2248666" y="3710166"/>
            <a:ext cx="2298413" cy="27699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1" lang="en-US" sz="1200">
                <a:solidFill>
                  <a:schemeClr val="lt1"/>
                </a:solidFill>
                <a:latin typeface="Arial"/>
                <a:ea typeface="Arial"/>
                <a:cs typeface="Arial"/>
                <a:sym typeface="Arial"/>
              </a:rPr>
              <a:t>PHARMA, OTC &amp; CPG</a:t>
            </a:r>
            <a:endParaRPr sz="1200">
              <a:solidFill>
                <a:schemeClr val="lt1"/>
              </a:solidFill>
              <a:latin typeface="Arial"/>
              <a:ea typeface="Arial"/>
              <a:cs typeface="Arial"/>
              <a:sym typeface="Arial"/>
            </a:endParaRPr>
          </a:p>
        </p:txBody>
      </p:sp>
      <p:pic>
        <p:nvPicPr>
          <p:cNvPr id="529" name="Google Shape;529;p63"/>
          <p:cNvPicPr preferRelativeResize="0"/>
          <p:nvPr/>
        </p:nvPicPr>
        <p:blipFill rotWithShape="1">
          <a:blip r:embed="rId8">
            <a:alphaModFix/>
          </a:blip>
          <a:srcRect b="0" l="0" r="0" t="0"/>
          <a:stretch/>
        </p:blipFill>
        <p:spPr>
          <a:xfrm rot="4709324">
            <a:off x="3385179" y="2271679"/>
            <a:ext cx="482777" cy="495824"/>
          </a:xfrm>
          <a:prstGeom prst="rect">
            <a:avLst/>
          </a:prstGeom>
          <a:noFill/>
          <a:ln>
            <a:noFill/>
          </a:ln>
        </p:spPr>
      </p:pic>
      <p:pic>
        <p:nvPicPr>
          <p:cNvPr id="530" name="Google Shape;530;p63"/>
          <p:cNvPicPr preferRelativeResize="0"/>
          <p:nvPr/>
        </p:nvPicPr>
        <p:blipFill rotWithShape="1">
          <a:blip r:embed="rId12">
            <a:alphaModFix/>
          </a:blip>
          <a:srcRect b="0" l="0" r="0" t="0"/>
          <a:stretch/>
        </p:blipFill>
        <p:spPr>
          <a:xfrm>
            <a:off x="489002" y="3270903"/>
            <a:ext cx="743050" cy="467675"/>
          </a:xfrm>
          <a:prstGeom prst="rect">
            <a:avLst/>
          </a:prstGeom>
          <a:noFill/>
          <a:ln>
            <a:noFill/>
          </a:ln>
        </p:spPr>
      </p:pic>
      <p:sp>
        <p:nvSpPr>
          <p:cNvPr id="531" name="Google Shape;531;p63"/>
          <p:cNvSpPr txBox="1"/>
          <p:nvPr/>
        </p:nvSpPr>
        <p:spPr>
          <a:xfrm flipH="1" rot="10800000">
            <a:off x="1" y="-11003"/>
            <a:ext cx="9154510" cy="488521"/>
          </a:xfrm>
          <a:prstGeom prst="rect">
            <a:avLst/>
          </a:prstGeom>
          <a:solidFill>
            <a:srgbClr val="04A9E6"/>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878489"/>
              </a:buClr>
              <a:buSzPts val="800"/>
              <a:buFont typeface="Arial"/>
              <a:buNone/>
            </a:pPr>
            <a:r>
              <a:t/>
            </a:r>
            <a:endParaRPr sz="800">
              <a:solidFill>
                <a:srgbClr val="FFFFFF"/>
              </a:solidFill>
              <a:latin typeface="Arial"/>
              <a:ea typeface="Arial"/>
              <a:cs typeface="Arial"/>
              <a:sym typeface="Arial"/>
            </a:endParaRPr>
          </a:p>
        </p:txBody>
      </p:sp>
      <p:pic>
        <p:nvPicPr>
          <p:cNvPr descr="sickweather-logo-footer-white.png" id="532" name="Google Shape;532;p63"/>
          <p:cNvPicPr preferRelativeResize="0"/>
          <p:nvPr/>
        </p:nvPicPr>
        <p:blipFill rotWithShape="1">
          <a:blip r:embed="rId13">
            <a:alphaModFix/>
          </a:blip>
          <a:srcRect b="0" l="0" r="0" t="0"/>
          <a:stretch/>
        </p:blipFill>
        <p:spPr>
          <a:xfrm>
            <a:off x="189801" y="107782"/>
            <a:ext cx="1633728" cy="271272"/>
          </a:xfrm>
          <a:prstGeom prst="rect">
            <a:avLst/>
          </a:prstGeom>
          <a:noFill/>
          <a:ln>
            <a:noFill/>
          </a:ln>
        </p:spPr>
      </p:pic>
      <p:pic>
        <p:nvPicPr>
          <p:cNvPr id="533" name="Google Shape;533;p63"/>
          <p:cNvPicPr preferRelativeResize="0"/>
          <p:nvPr/>
        </p:nvPicPr>
        <p:blipFill rotWithShape="1">
          <a:blip r:embed="rId14">
            <a:alphaModFix/>
          </a:blip>
          <a:srcRect b="0" l="0" r="0" t="0"/>
          <a:stretch/>
        </p:blipFill>
        <p:spPr>
          <a:xfrm>
            <a:off x="6720666" y="2712890"/>
            <a:ext cx="1710428" cy="684434"/>
          </a:xfrm>
          <a:prstGeom prst="rect">
            <a:avLst/>
          </a:prstGeom>
          <a:noFill/>
          <a:ln>
            <a:noFill/>
          </a:ln>
        </p:spPr>
      </p:pic>
      <p:pic>
        <p:nvPicPr>
          <p:cNvPr descr="mage result for honeywell logo" id="534" name="Google Shape;534;p63"/>
          <p:cNvPicPr preferRelativeResize="0"/>
          <p:nvPr/>
        </p:nvPicPr>
        <p:blipFill rotWithShape="1">
          <a:blip r:embed="rId15">
            <a:alphaModFix/>
          </a:blip>
          <a:srcRect b="0" l="0" r="0" t="0"/>
          <a:stretch/>
        </p:blipFill>
        <p:spPr>
          <a:xfrm>
            <a:off x="584295" y="1377507"/>
            <a:ext cx="1595532" cy="1595532"/>
          </a:xfrm>
          <a:prstGeom prst="rect">
            <a:avLst/>
          </a:prstGeom>
          <a:noFill/>
          <a:ln>
            <a:noFill/>
          </a:ln>
        </p:spPr>
      </p:pic>
      <p:pic>
        <p:nvPicPr>
          <p:cNvPr descr="mage result for afrin logo" id="535" name="Google Shape;535;p63"/>
          <p:cNvPicPr preferRelativeResize="0"/>
          <p:nvPr/>
        </p:nvPicPr>
        <p:blipFill rotWithShape="1">
          <a:blip r:embed="rId16">
            <a:alphaModFix/>
          </a:blip>
          <a:srcRect b="0" l="0" r="0" t="0"/>
          <a:stretch/>
        </p:blipFill>
        <p:spPr>
          <a:xfrm>
            <a:off x="436382" y="2461375"/>
            <a:ext cx="658794" cy="658794"/>
          </a:xfrm>
          <a:prstGeom prst="rect">
            <a:avLst/>
          </a:prstGeom>
          <a:noFill/>
          <a:ln>
            <a:noFill/>
          </a:ln>
        </p:spPr>
      </p:pic>
      <p:pic>
        <p:nvPicPr>
          <p:cNvPr descr="mage result for alka seltzer logo" id="536" name="Google Shape;536;p63"/>
          <p:cNvPicPr preferRelativeResize="0"/>
          <p:nvPr/>
        </p:nvPicPr>
        <p:blipFill rotWithShape="1">
          <a:blip r:embed="rId17">
            <a:alphaModFix/>
          </a:blip>
          <a:srcRect b="0" l="0" r="0" t="0"/>
          <a:stretch/>
        </p:blipFill>
        <p:spPr>
          <a:xfrm>
            <a:off x="1006665" y="3865996"/>
            <a:ext cx="1351694" cy="440266"/>
          </a:xfrm>
          <a:prstGeom prst="rect">
            <a:avLst/>
          </a:prstGeom>
          <a:noFill/>
          <a:ln>
            <a:noFill/>
          </a:ln>
        </p:spPr>
      </p:pic>
      <p:sp>
        <p:nvSpPr>
          <p:cNvPr id="537" name="Google Shape;537;p63"/>
          <p:cNvSpPr txBox="1"/>
          <p:nvPr/>
        </p:nvSpPr>
        <p:spPr>
          <a:xfrm>
            <a:off x="3972560" y="76252"/>
            <a:ext cx="5069840" cy="338554"/>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lang="en-US" sz="1600">
                <a:solidFill>
                  <a:schemeClr val="lt2"/>
                </a:solidFill>
                <a:latin typeface="Raleway Medium"/>
                <a:ea typeface="Raleway Medium"/>
                <a:cs typeface="Raleway Medium"/>
                <a:sym typeface="Raleway Medium"/>
              </a:rPr>
              <a:t>CURRENT PRODUCT/ MARKET FIT</a:t>
            </a:r>
            <a:endParaRPr/>
          </a:p>
        </p:txBody>
      </p:sp>
      <p:sp>
        <p:nvSpPr>
          <p:cNvPr id="538" name="Google Shape;538;p63"/>
          <p:cNvSpPr txBox="1"/>
          <p:nvPr/>
        </p:nvSpPr>
        <p:spPr>
          <a:xfrm>
            <a:off x="277402" y="628523"/>
            <a:ext cx="8599470" cy="707886"/>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000">
                <a:solidFill>
                  <a:srgbClr val="3DAAE7"/>
                </a:solidFill>
                <a:latin typeface="Arial"/>
                <a:ea typeface="Arial"/>
                <a:cs typeface="Arial"/>
                <a:sym typeface="Arial"/>
              </a:rPr>
              <a:t>Sickweather helps brands predict consumer intent &amp; powers an estimated $320M in OTC/CPG annual ad spending</a:t>
            </a:r>
            <a:endParaRPr/>
          </a:p>
        </p:txBody>
      </p:sp>
      <p:sp>
        <p:nvSpPr>
          <p:cNvPr id="539" name="Google Shape;539;p63"/>
          <p:cNvSpPr/>
          <p:nvPr/>
        </p:nvSpPr>
        <p:spPr>
          <a:xfrm>
            <a:off x="0" y="4532726"/>
            <a:ext cx="9154511" cy="610774"/>
          </a:xfrm>
          <a:prstGeom prst="rect">
            <a:avLst/>
          </a:prstGeom>
          <a:solidFill>
            <a:srgbClr val="34323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0" name="Google Shape;540;p63"/>
          <p:cNvSpPr txBox="1"/>
          <p:nvPr/>
        </p:nvSpPr>
        <p:spPr>
          <a:xfrm>
            <a:off x="10510" y="4648336"/>
            <a:ext cx="9133489" cy="30777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1" lang="en-US" sz="1400">
                <a:solidFill>
                  <a:srgbClr val="3DAAE7"/>
                </a:solidFill>
                <a:latin typeface="Arial"/>
                <a:ea typeface="Arial"/>
                <a:cs typeface="Arial"/>
                <a:sym typeface="Arial"/>
              </a:rPr>
              <a:t>Success: </a:t>
            </a:r>
            <a:r>
              <a:rPr b="1" i="1" lang="en-US" sz="1400">
                <a:solidFill>
                  <a:schemeClr val="lt2"/>
                </a:solidFill>
                <a:latin typeface="Arial"/>
                <a:ea typeface="Arial"/>
                <a:cs typeface="Arial"/>
                <a:sym typeface="Arial"/>
              </a:rPr>
              <a:t>GSK reported 2-3x better Click-thru Rates &amp; 4% increase in Theraflu sales </a:t>
            </a:r>
            <a:endParaRPr/>
          </a:p>
        </p:txBody>
      </p:sp>
      <p:pic>
        <p:nvPicPr>
          <p:cNvPr descr="mage result for vicks logo" id="541" name="Google Shape;541;p63"/>
          <p:cNvPicPr preferRelativeResize="0"/>
          <p:nvPr/>
        </p:nvPicPr>
        <p:blipFill rotWithShape="1">
          <a:blip r:embed="rId18">
            <a:alphaModFix/>
          </a:blip>
          <a:srcRect b="0" l="0" r="0" t="0"/>
          <a:stretch/>
        </p:blipFill>
        <p:spPr>
          <a:xfrm>
            <a:off x="141648" y="3753483"/>
            <a:ext cx="728177" cy="718468"/>
          </a:xfrm>
          <a:prstGeom prst="rect">
            <a:avLst/>
          </a:prstGeom>
          <a:noFill/>
          <a:ln>
            <a:noFill/>
          </a:ln>
        </p:spPr>
      </p:pic>
      <p:pic>
        <p:nvPicPr>
          <p:cNvPr descr="mage result for flonase logo" id="542" name="Google Shape;542;p63"/>
          <p:cNvPicPr preferRelativeResize="0"/>
          <p:nvPr/>
        </p:nvPicPr>
        <p:blipFill rotWithShape="1">
          <a:blip r:embed="rId19">
            <a:alphaModFix/>
          </a:blip>
          <a:srcRect b="0" l="0" r="0" t="0"/>
          <a:stretch/>
        </p:blipFill>
        <p:spPr>
          <a:xfrm>
            <a:off x="2350111" y="3886012"/>
            <a:ext cx="1549805" cy="670911"/>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Office Theme">
  <a:themeElements>
    <a:clrScheme name="BLU">
      <a:dk1>
        <a:srgbClr val="959595"/>
      </a:dk1>
      <a:lt1>
        <a:srgbClr val="D0CFD1"/>
      </a:lt1>
      <a:dk2>
        <a:srgbClr val="090909"/>
      </a:dk2>
      <a:lt2>
        <a:srgbClr val="FFFFFF"/>
      </a:lt2>
      <a:accent1>
        <a:srgbClr val="0070C0"/>
      </a:accent1>
      <a:accent2>
        <a:srgbClr val="5DB0B7"/>
      </a:accent2>
      <a:accent3>
        <a:srgbClr val="04A9E6"/>
      </a:accent3>
      <a:accent4>
        <a:srgbClr val="0D2D6A"/>
      </a:accent4>
      <a:accent5>
        <a:srgbClr val="10B087"/>
      </a:accent5>
      <a:accent6>
        <a:srgbClr val="4A4BE6"/>
      </a:accent6>
      <a:hlink>
        <a:srgbClr val="5DB0B7"/>
      </a:hlink>
      <a:folHlink>
        <a:srgbClr val="F5504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